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3" r:id="rId14"/>
    <p:sldId id="272" r:id="rId15"/>
    <p:sldId id="275" r:id="rId16"/>
    <p:sldId id="274" r:id="rId17"/>
    <p:sldId id="271" r:id="rId18"/>
    <p:sldId id="276" r:id="rId19"/>
    <p:sldId id="277" r:id="rId20"/>
    <p:sldId id="278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61FDF-253C-4FBE-B71D-F94FD4262FA2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1641A-ADF9-4AD8-8EE7-53E9C289C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58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1641A-ADF9-4AD8-8EE7-53E9C289CA5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2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6E5C1B-EDD5-4A8F-B6DD-09CAD2BF55E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79236DF-A706-40B1-848C-4434BCBEC8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5C1B-EDD5-4A8F-B6DD-09CAD2BF55E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6DF-A706-40B1-848C-4434BCBEC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5C1B-EDD5-4A8F-B6DD-09CAD2BF55E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6DF-A706-40B1-848C-4434BCBEC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6E5C1B-EDD5-4A8F-B6DD-09CAD2BF55E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9236DF-A706-40B1-848C-4434BCBEC8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6E5C1B-EDD5-4A8F-B6DD-09CAD2BF55E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79236DF-A706-40B1-848C-4434BCBEC8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5C1B-EDD5-4A8F-B6DD-09CAD2BF55E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6DF-A706-40B1-848C-4434BCBEC8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5C1B-EDD5-4A8F-B6DD-09CAD2BF55E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6DF-A706-40B1-848C-4434BCBEC80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6E5C1B-EDD5-4A8F-B6DD-09CAD2BF55E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9236DF-A706-40B1-848C-4434BCBEC8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5C1B-EDD5-4A8F-B6DD-09CAD2BF55E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6DF-A706-40B1-848C-4434BCBEC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6E5C1B-EDD5-4A8F-B6DD-09CAD2BF55E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9236DF-A706-40B1-848C-4434BCBEC80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6E5C1B-EDD5-4A8F-B6DD-09CAD2BF55E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9236DF-A706-40B1-848C-4434BCBEC80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6E5C1B-EDD5-4A8F-B6DD-09CAD2BF55E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9236DF-A706-40B1-848C-4434BCBEC8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068" y="908720"/>
            <a:ext cx="7846640" cy="189436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Информатизация     и связь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57882"/>
            <a:ext cx="2908548" cy="34678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899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678488" cy="532859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Связь оказывает влияние на совершенствование системы управления на всех уровнях и во всех сферах общественного производства, способствует оперативной подготовке и своевременному принятию оптимальных решений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 же время из-за недостаточного развития связи общество несет огромные материальные потери, выражающиеся в первую очередь в замедлении темпов экономического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17312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 структуре связи страны следует выделить две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главные составляющие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: 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электросвязь</a:t>
            </a:r>
            <a:r>
              <a:rPr lang="ru-RU" sz="3200" i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и </a:t>
            </a:r>
            <a:r>
              <a:rPr lang="ru-RU" sz="36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почтовую связь.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 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6" y="1700808"/>
            <a:ext cx="773730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102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578297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 помощью </a:t>
            </a:r>
            <a:r>
              <a:rPr lang="ru-RU" sz="31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средств электросвязи 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осуществляется прием и передача речевых сигналов, документальных изображений, звуков по проводным, радио, оптическим и другим электромагнитным системам.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 настоящее время, передача информации на дальние расстояния осуществляется с использованием таких электрических устройств, как телеграф, телефон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 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также,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спутниковой связи и глобальной сети Интернет.</a:t>
            </a:r>
            <a: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52819"/>
            <a:ext cx="7229492" cy="4565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528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8" y="692696"/>
            <a:ext cx="8748464" cy="2434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электросвязь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 объединяет в своем составе </a:t>
            </a:r>
            <a:r>
              <a:rPr lang="ru-RU" sz="3100" b="1" dirty="0">
                <a:solidFill>
                  <a:srgbClr val="C00000"/>
                </a:solidFill>
                <a:latin typeface="Times New Roman"/>
                <a:ea typeface="Times New Roman"/>
              </a:rPr>
              <a:t>телеграфную </a:t>
            </a:r>
            <a:r>
              <a:rPr lang="ru-RU" sz="31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связь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br>
              <a:rPr lang="ru-RU" sz="31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Функциями </a:t>
            </a:r>
            <a:r>
              <a:rPr lang="ru-RU" sz="2200" i="1" dirty="0">
                <a:solidFill>
                  <a:srgbClr val="000000"/>
                </a:solidFill>
                <a:latin typeface="Times New Roman"/>
                <a:ea typeface="Times New Roman"/>
              </a:rPr>
              <a:t>телеграфной связи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 являются быстрая и точная передача телеграмм, фототелеграмм, газетных полос, передача данных по 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сетям связи, организация переговоров между абонентами по абонентскому телеграфу (AT), предоставление каналов телеграфной связи 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другим организациям.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учреждениям на условиях аренды.</a:t>
            </a:r>
            <a:b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169215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189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2636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междугородную телефонную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связь </a:t>
            </a:r>
            <a:b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реализует </a:t>
            </a: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</a:rPr>
              <a:t>передачу звуковой информации (разговоров) между абонентами, расположенными в различных населенных пунктах, осуществляет сдачу каналов в аренду другим организациям и учреждениям.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848872" cy="4039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6676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4342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местную (городскую и сельскую)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телефонную связь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обеспечивают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ведение телефонных переговоров между абонентами, находящимися на территории одного населенного пункта (городская телефонная связь) либо одного административного района (сельская телефонная связь)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61" y="2708920"/>
            <a:ext cx="604867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611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82" y="0"/>
            <a:ext cx="8892480" cy="270892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звуковую проводную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связь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обеспечивает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прием, усиление и передачу программ вещания к абонентским пунктам – трансляционным радиоточкам – и реализуют их 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обслуживание.</a:t>
            </a:r>
            <a:r>
              <a:rPr lang="ru-RU" sz="22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последние годы на базе сети электросвязи создан новый вид связи 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электронная почта, которая относится к комплексу так называемых </a:t>
            </a:r>
            <a:r>
              <a:rPr lang="ru-RU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телематических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служб. 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047116" cy="4934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5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35416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Основной функцией 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почтовой связи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является прием и доставка почтовых отправлений, материальных ценностей и денежных средств.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2970762" cy="222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5715569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67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2434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Почтовая связь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предоставляет потребителям наиболее массовые и доступные услуги, имеет достаточно разветвленную сеть предприятий и пунктов, соединенных между собой почтовыми маршрутами.</a:t>
            </a:r>
            <a:b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63304"/>
            <a:ext cx="6552728" cy="444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1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9735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особое значение имеют достоверность передачи информации, точность ее воспроизведения и обеспечение в процессе передачи всех качественных и количественных параметров,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характеризующих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потребительные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свойства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связи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b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Результатом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процесса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информатизации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является создание информационного общества, где манипулируют не материальными объектами, а символами, идеями, образами, интеллектом, знаниями. Если рассмотреть человечество в целом, то оно в настоящее время переходит от индустриального общества к информационному.</a:t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Для каждой страны ее движение от индустриального этапа развития к информационному определяется степенью информатизации общества.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4465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Информатизация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</a:rPr>
              <a:t> (англ. </a:t>
            </a:r>
            <a:r>
              <a:rPr lang="ru-RU" sz="2400" b="1" dirty="0" err="1">
                <a:solidFill>
                  <a:schemeClr val="tx1"/>
                </a:solidFill>
                <a:latin typeface="Times New Roman"/>
                <a:ea typeface="Calibri"/>
              </a:rPr>
              <a:t>Informatization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</a:rPr>
              <a:t>)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– </a:t>
            </a:r>
            <a:b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политика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</a:rPr>
              <a:t>и процессы, направленные на построение и развитие телекоммуникационной инфраструктуры, объединяющей территориально распределенные информационные ресурсы.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2470"/>
            <a:ext cx="5419189" cy="4556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890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8028384" cy="14401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внимание!!!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018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7740352" cy="14401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Процесс информатизации является следствием развития информационных технологий и трансформации технологического, продукт-ориентированного способа производства в постиндустриальный. В основе информатизации лежат кибернетические методы и средства управления, а также инструментарий информационных и коммуникационных технологий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492896"/>
            <a:ext cx="5545553" cy="4349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96" y="1124744"/>
            <a:ext cx="9110286" cy="554461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Информатизация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– это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не столько технологический, сколько социальный и даже культурологический процесс, связанный со значительными изменениями в образе жизни населения. Такие процессы требуют серьёзных усилий не только властей, но и всего сообщества пользователей информационно-коммуникационных технологий на многих направлениях, включая ликвидацию компьютерной неграмотности, формирование культуры использования новых информационных технологий и др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49522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7380312" cy="2053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Цель информатизации </a:t>
            </a:r>
            <a:r>
              <a:rPr lang="ru-RU" sz="3200" dirty="0">
                <a:latin typeface="Times New Roman"/>
                <a:ea typeface="Calibri"/>
              </a:rPr>
              <a:t>- трансформация движущих сил общества, которые должны быть </a:t>
            </a:r>
            <a:r>
              <a:rPr lang="ru-RU" sz="3200" dirty="0" smtClean="0">
                <a:latin typeface="Times New Roman"/>
                <a:ea typeface="Calibri"/>
              </a:rPr>
              <a:t>перенаправлены </a:t>
            </a:r>
            <a:r>
              <a:rPr lang="ru-RU" sz="3200" dirty="0">
                <a:latin typeface="Times New Roman"/>
                <a:ea typeface="Calibri"/>
              </a:rPr>
              <a:t>на производство услуг, формирование производства информационного, а не материального продукта.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38799"/>
            <a:ext cx="6744994" cy="391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98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52928" cy="64667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 ходе информатизации решаются задачи изменения подходов к производству, модернизируется уклад жизни, система ценностей. Особую ценность обретает свободное время, воспроизводятся и потребляются интеллект, знания, что приводит к увеличению доли умственного труда. От граждан информационного общества требуется способность к творчеству, возрастает спрос на знания. Изменяется материальная и технологическая база общества, ключевое значение начинают иметь различного рода управляющие и аналитические информационные системы, созданные на базе компьютерной техники и компьютерных сетей, информационной технологии, телекоммуникационной связи.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1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Электронная живопись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4383"/>
            <a:ext cx="7920880" cy="55980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840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14625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/>
                <a:ea typeface="Times New Roman"/>
              </a:rPr>
              <a:t>Связь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 является одной из отраслей общественного производства. </a:t>
            </a: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Функции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связи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состоят в оказании потребителям услуг по передаче различного рода сообщений: писем, телеграмм, телефонных разговоров, данных и других видов информации.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276872"/>
            <a:ext cx="6395355" cy="4527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952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2564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>
                <a:solidFill>
                  <a:srgbClr val="C00000"/>
                </a:solidFill>
                <a:latin typeface="Times New Roman"/>
                <a:ea typeface="Times New Roman"/>
              </a:rPr>
              <a:t>Связь относится к сфере материального производства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b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Экономическим признаком связи как отрасли материального производства является также и то, что в создании услуг связи аналогично промышленности и другим отраслям производства участвуют средства труда, предметы труда и труд работников связи. 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655668" cy="443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8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4259b7716c2e8788a13735852605b8f3d7f5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4F4F4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5A52EB-1DE2-4286-99EC-EBEEF50BF135}"/>
</file>

<file path=customXml/itemProps2.xml><?xml version="1.0" encoding="utf-8"?>
<ds:datastoreItem xmlns:ds="http://schemas.openxmlformats.org/officeDocument/2006/customXml" ds:itemID="{8A10F658-B48E-4624-9B15-2FCB4E677DD1}"/>
</file>

<file path=customXml/itemProps3.xml><?xml version="1.0" encoding="utf-8"?>
<ds:datastoreItem xmlns:ds="http://schemas.openxmlformats.org/officeDocument/2006/customXml" ds:itemID="{36D6B2A6-CA6C-494D-B52F-5BD4125D8FC8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</TotalTime>
  <Words>401</Words>
  <Application>Microsoft Office PowerPoint</Application>
  <PresentationFormat>Экран (4:3)</PresentationFormat>
  <Paragraphs>21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Информатизация     и связь</vt:lpstr>
      <vt:lpstr>Информатизация (англ. Informatization) –  политика и процессы, направленные на построение и развитие телекоммуникационной инфраструктуры, объединяющей территориально распределенные информационные ресурсы. </vt:lpstr>
      <vt:lpstr>Процесс информатизации является следствием развития информационных технологий и трансформации технологического, продукт-ориентированного способа производства в постиндустриальный. В основе информатизации лежат кибернетические методы и средства управления, а также инструментарий информационных и коммуникационных технологий. </vt:lpstr>
      <vt:lpstr>Информатизация – это не столько технологический, сколько социальный и даже культурологический процесс, связанный со значительными изменениями в образе жизни населения. Такие процессы требуют серьёзных усилий не только властей, но и всего сообщества пользователей информационно-коммуникационных технологий на многих направлениях, включая ликвидацию компьютерной неграмотности, формирование культуры использования новых информационных технологий и др. </vt:lpstr>
      <vt:lpstr>Цель информатизации - трансформация движущих сил общества, которые должны быть перенаправлены на производство услуг, формирование производства информационного, а не материального продукта. </vt:lpstr>
      <vt:lpstr>В ходе информатизации решаются задачи изменения подходов к производству, модернизируется уклад жизни, система ценностей. Особую ценность обретает свободное время, воспроизводятся и потребляются интеллект, знания, что приводит к увеличению доли умственного труда. От граждан информационного общества требуется способность к творчеству, возрастает спрос на знания. Изменяется материальная и технологическая база общества, ключевое значение начинают иметь различного рода управляющие и аналитические информационные системы, созданные на базе компьютерной техники и компьютерных сетей, информационной технологии, телекоммуникационной связи. </vt:lpstr>
      <vt:lpstr>Электронная живопись</vt:lpstr>
      <vt:lpstr>Связь является одной из отраслей общественного производства. Функции связи состоят в оказании потребителям услуг по передаче различного рода сообщений: писем, телеграмм, телефонных разговоров, данных и других видов информации.</vt:lpstr>
      <vt:lpstr>Связь относится к сфере материального производства. Экономическим признаком связи как отрасли материального производства является также и то, что в создании услуг связи аналогично промышленности и другим отраслям производства участвуют средства труда, предметы труда и труд работников связи. </vt:lpstr>
      <vt:lpstr>Связь оказывает влияние на совершенствование системы управления на всех уровнях и во всех сферах общественного производства, способствует оперативной подготовке и своевременному принятию оптимальных решений.   В то же время из-за недостаточного развития связи общество несет огромные материальные потери, выражающиеся в первую очередь в замедлении темпов экономического развития. </vt:lpstr>
      <vt:lpstr>В структуре связи страны следует выделить две главные составляющие:  электросвязь и почтовую связь. </vt:lpstr>
      <vt:lpstr>С помощью средств электросвязи осуществляется прием и передача речевых сигналов, документальных изображений, звуков по проводным, радио, оптическим и другим электромагнитным системам. В настоящее время, передача информации на дальние расстояния осуществляется с использованием таких электрических устройств, как телеграф, телефон, а также, спутниковой связи и глобальной сети Интернет. </vt:lpstr>
      <vt:lpstr>электросвязь объединяет в своем составе телеграфную связь  Функциями телеграфной связи являются быстрая и точная передача телеграмм, фототелеграмм, газетных полос, передача данных по  сетям связи, организация переговоров между абонентами по абонентскому телеграфу (AT), предоставление каналов телеграфной связи другим организациям. учреждениям на условиях аренды. </vt:lpstr>
      <vt:lpstr>междугородную телефонную связь  реализует передачу звуковой информации (разговоров) между абонентами, расположенными в различных населенных пунктах, осуществляет сдачу каналов в аренду другим организациям и учреждениям. </vt:lpstr>
      <vt:lpstr>местную (городскую и сельскую)  телефонную связь  обеспечивают ведение телефонных переговоров между абонентами, находящимися на территории одного населенного пункта (городская телефонная связь) либо одного административного района (сельская телефонная связь)</vt:lpstr>
      <vt:lpstr>звуковую проводную связь  обеспечивает прием, усиление и передачу программ вещания к абонентским пунктам – трансляционным радиоточкам – и реализуют их обслуживание. В последние годы на базе сети электросвязи создан новый вид связи – электронная почта, которая относится к комплексу так называемых телематических служб.  </vt:lpstr>
      <vt:lpstr>Основной функцией почтовой связи является прием и доставка почтовых отправлений, материальных ценностей и денежных средств.</vt:lpstr>
      <vt:lpstr>Почтовая связь предоставляет потребителям наиболее массовые и доступные услуги, имеет достаточно разветвленную сеть предприятий и пунктов, соединенных между собой почтовыми маршрутами. </vt:lpstr>
      <vt:lpstr>особое значение имеют достоверность передачи информации, точность ее воспроизведения и обеспечение в процессе передачи всех качественных и количественных параметров, характеризующих потребительные свойства связи. Результатом процесса информатизации является создание информационного общества, где манипулируют не материальными объектами, а символами, идеями, образами, интеллектом, знаниями. Если рассмотреть человечество в целом, то оно в настоящее время переходит от индустриального общества к информационному. Для каждой страны ее движение от индустриального этапа развития к информационному определяется степенью информатизации общества.</vt:lpstr>
      <vt:lpstr>спасибо за внимание!!!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Информатизация     и связь</dc:title>
  <dc:creator>Анька</dc:creator>
  <cp:lastModifiedBy>Admin</cp:lastModifiedBy>
  <cp:revision>17</cp:revision>
  <dcterms:created xsi:type="dcterms:W3CDTF">2013-11-30T14:00:13Z</dcterms:created>
  <dcterms:modified xsi:type="dcterms:W3CDTF">2014-05-07T17:22:44Z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