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4" r:id="rId4"/>
    <p:sldId id="260" r:id="rId5"/>
    <p:sldId id="261" r:id="rId6"/>
    <p:sldId id="262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73D-5314-44DB-BC5D-D5B97E379EAB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1C0-B14E-4192-8D65-595F6C0363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73D-5314-44DB-BC5D-D5B97E379EAB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1C0-B14E-4192-8D65-595F6C0363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73D-5314-44DB-BC5D-D5B97E379EAB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1C0-B14E-4192-8D65-595F6C0363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73D-5314-44DB-BC5D-D5B97E379EAB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1C0-B14E-4192-8D65-595F6C0363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73D-5314-44DB-BC5D-D5B97E379EAB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1C0-B14E-4192-8D65-595F6C0363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73D-5314-44DB-BC5D-D5B97E379EAB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1C0-B14E-4192-8D65-595F6C0363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73D-5314-44DB-BC5D-D5B97E379EAB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1C0-B14E-4192-8D65-595F6C0363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73D-5314-44DB-BC5D-D5B97E379EAB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1C0-B14E-4192-8D65-595F6C0363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73D-5314-44DB-BC5D-D5B97E379EAB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1C0-B14E-4192-8D65-595F6C0363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73D-5314-44DB-BC5D-D5B97E379EAB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1C0-B14E-4192-8D65-595F6C0363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73D-5314-44DB-BC5D-D5B97E379EAB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1C0-B14E-4192-8D65-595F6C0363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D73D-5314-44DB-BC5D-D5B97E379EAB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091C0-B14E-4192-8D65-595F6C03639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Метеориты, найденные на территории Беларуси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Черный Бор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071678"/>
            <a:ext cx="47625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57166"/>
            <a:ext cx="666954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8009399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71736" y="357166"/>
            <a:ext cx="442912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Метеориты, найденные на территории Беларуси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000232" y="1142986"/>
          <a:ext cx="5214975" cy="5500723"/>
        </p:xfrm>
        <a:graphic>
          <a:graphicData uri="http://schemas.openxmlformats.org/drawingml/2006/table">
            <a:tbl>
              <a:tblPr/>
              <a:tblGrid>
                <a:gridCol w="1462827"/>
                <a:gridCol w="1067862"/>
                <a:gridCol w="928894"/>
                <a:gridCol w="877696"/>
                <a:gridCol w="877696"/>
              </a:tblGrid>
              <a:tr h="751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метеорита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Место находки или падения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Время находки или падения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Состав и класс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Масса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Брагин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Брагинский р-н, Гомельской обл. (находка)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1807-1968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железо-каменный, палласит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800 кг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Греск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Слуцкий р-н, Минская обл. (находка)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1954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гексаэдрит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 кг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Жмень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Столинский р-н, Брестская обл. (падение)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август 1858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каменный, говардит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0,246 кг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Забродье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Вилейский р-н, Минская обл. (падение)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 сентября 1893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каменный, хондрит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3,155 кг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Ружаны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Пружанский р-н, Брестская обл. (падение)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декабря 1894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4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Черный Бор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Быховский р-н, Могилевская обл. (находка)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1965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каменный, хондрит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кг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Метеорит Брагин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4071966" cy="527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71612"/>
            <a:ext cx="2743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Греск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351316"/>
            <a:ext cx="2643206" cy="480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Жмени (</a:t>
            </a:r>
            <a:r>
              <a:rPr lang="ru-RU" dirty="0" err="1" smtClean="0"/>
              <a:t>Жмень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736"/>
            <a:ext cx="6643721" cy="498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Забродье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85860"/>
            <a:ext cx="5214954" cy="478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42852"/>
            <a:ext cx="3705240" cy="648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F35D396-98A1-47DD-BC49-04745357D9E5}"/>
</file>

<file path=customXml/itemProps2.xml><?xml version="1.0" encoding="utf-8"?>
<ds:datastoreItem xmlns:ds="http://schemas.openxmlformats.org/officeDocument/2006/customXml" ds:itemID="{F863C76E-CC25-4A0A-B555-D9AF042D1456}"/>
</file>

<file path=customXml/itemProps3.xml><?xml version="1.0" encoding="utf-8"?>
<ds:datastoreItem xmlns:ds="http://schemas.openxmlformats.org/officeDocument/2006/customXml" ds:itemID="{794D126F-0370-4459-A872-447D39B0FACA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133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Метеориты, найденные на территории Беларуси</vt:lpstr>
      <vt:lpstr>Слайд 2</vt:lpstr>
      <vt:lpstr>Слайд 3</vt:lpstr>
      <vt:lpstr>Слайд 4</vt:lpstr>
      <vt:lpstr>Метеорит Брагин</vt:lpstr>
      <vt:lpstr>Греск </vt:lpstr>
      <vt:lpstr>Жмени (Жмень)</vt:lpstr>
      <vt:lpstr>Забродье</vt:lpstr>
      <vt:lpstr>Слайд 9</vt:lpstr>
      <vt:lpstr>Черный Бор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14</cp:revision>
  <dcterms:created xsi:type="dcterms:W3CDTF">2011-10-06T19:08:24Z</dcterms:created>
  <dcterms:modified xsi:type="dcterms:W3CDTF">2011-10-06T19:44:05Z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