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41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Вулканические извержения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Бандайский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тип вулканов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38179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вулканов мира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46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666"/>
          <a:stretch>
            <a:fillRect/>
          </a:stretch>
        </p:blipFill>
        <p:spPr bwMode="auto">
          <a:xfrm>
            <a:off x="0" y="0"/>
            <a:ext cx="9189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75" y="0"/>
            <a:ext cx="917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114298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ПЛИНИАНСКИЙ ТИ ВУЛКАНА (ВЕЗУВИЙ)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ВЕЗУВИЙ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580730" cy="504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Помпеи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161117" cy="42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42291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4688" b="9374"/>
          <a:stretch>
            <a:fillRect/>
          </a:stretch>
        </p:blipFill>
        <p:spPr bwMode="auto">
          <a:xfrm>
            <a:off x="785786" y="1785926"/>
            <a:ext cx="3048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1925" y="1571612"/>
            <a:ext cx="51720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Исландский тип вулканов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324227" cy="499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14752"/>
            <a:ext cx="434053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42860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Стромболианский тип вулканов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276701" cy="50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2CC743-C9FB-427E-A5B4-D29BE5B8371E}"/>
</file>

<file path=customXml/itemProps2.xml><?xml version="1.0" encoding="utf-8"?>
<ds:datastoreItem xmlns:ds="http://schemas.openxmlformats.org/officeDocument/2006/customXml" ds:itemID="{851AC6A7-8092-457B-80E9-6C5A56B5D5FD}"/>
</file>

<file path=customXml/itemProps3.xml><?xml version="1.0" encoding="utf-8"?>
<ds:datastoreItem xmlns:ds="http://schemas.openxmlformats.org/officeDocument/2006/customXml" ds:itemID="{CAD72DB9-D772-4BE1-9CAC-84F479B308DF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Вулканические извержения</vt:lpstr>
      <vt:lpstr>Слайд 2</vt:lpstr>
      <vt:lpstr>Слайд 3</vt:lpstr>
      <vt:lpstr>Слайд 4</vt:lpstr>
      <vt:lpstr>ВЕЗУВИЙ</vt:lpstr>
      <vt:lpstr>Помпеи </vt:lpstr>
      <vt:lpstr>Слайд 7</vt:lpstr>
      <vt:lpstr>Исландский тип вулканов</vt:lpstr>
      <vt:lpstr>Слайд 9</vt:lpstr>
      <vt:lpstr>Бандайский тип вулканов</vt:lpstr>
      <vt:lpstr>Карта вулканов мира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27</cp:revision>
  <dcterms:created xsi:type="dcterms:W3CDTF">2011-10-06T19:08:24Z</dcterms:created>
  <dcterms:modified xsi:type="dcterms:W3CDTF">2011-10-12T20:58:01Z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