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BC82-AD25-4A7B-A5D6-4047BC630301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A3C3-0D6B-48F7-9C3D-B9972C197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age.slidesharecdn.com/random-120301064129-phpapp02/95/slide-7-728.jpg?1330606190"/>
          <p:cNvPicPr>
            <a:picLocks noChangeAspect="1" noChangeArrowheads="1"/>
          </p:cNvPicPr>
          <p:nvPr/>
        </p:nvPicPr>
        <p:blipFill>
          <a:blip r:embed="rId3" cstate="print"/>
          <a:srcRect l="14423" r="11400"/>
          <a:stretch>
            <a:fillRect/>
          </a:stretch>
        </p:blipFill>
        <p:spPr bwMode="auto">
          <a:xfrm>
            <a:off x="2214546" y="214290"/>
            <a:ext cx="4786346" cy="48394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572140"/>
            <a:ext cx="4572032" cy="108426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АСТРОБЛЕМЫ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Чиксулуб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71653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Карская астроблема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5029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Аризонский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кратер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22544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ullhdoboi.ru/_ph/19/23649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60" y="5357826"/>
            <a:ext cx="5715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Распределение астроблем на поверхности Земли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386" name="Picture 2" descr="http://images.geo.web.ru/pubd/2001/07/05/0001160744/ris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47978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Кратер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Вредефорт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1436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Садбери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4143404" cy="495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Акраман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7799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Маникуаган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4929222" cy="52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Попигай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4662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66/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Чесапик-Бей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514998" cy="47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8BBC4-E5A6-4968-8632-489A49D1E7AB}"/>
</file>

<file path=customXml/itemProps2.xml><?xml version="1.0" encoding="utf-8"?>
<ds:datastoreItem xmlns:ds="http://schemas.openxmlformats.org/officeDocument/2006/customXml" ds:itemID="{61C6026C-709D-444C-9739-3024D0341514}"/>
</file>

<file path=customXml/itemProps3.xml><?xml version="1.0" encoding="utf-8"?>
<ds:datastoreItem xmlns:ds="http://schemas.openxmlformats.org/officeDocument/2006/customXml" ds:itemID="{6226682E-BD85-4FF4-9510-96A73CC8B826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АСТРОБЛЕМЫ</vt:lpstr>
      <vt:lpstr>Слайд 2</vt:lpstr>
      <vt:lpstr>Распределение астроблем на поверхности Земли</vt:lpstr>
      <vt:lpstr>Кратер Вредефорт</vt:lpstr>
      <vt:lpstr>Садбери</vt:lpstr>
      <vt:lpstr>Акраман</vt:lpstr>
      <vt:lpstr>Маникуаган</vt:lpstr>
      <vt:lpstr>Попигай</vt:lpstr>
      <vt:lpstr>Чесапик-Бей</vt:lpstr>
      <vt:lpstr>Чиксулуб</vt:lpstr>
      <vt:lpstr>Карская астроблема</vt:lpstr>
      <vt:lpstr>Аризонский кратер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АСТРОБЛЕМЫ</dc:title>
  <dc:creator>seven</dc:creator>
  <cp:lastModifiedBy>seven</cp:lastModifiedBy>
  <cp:revision>12</cp:revision>
  <dcterms:created xsi:type="dcterms:W3CDTF">2013-10-22T11:55:06Z</dcterms:created>
  <dcterms:modified xsi:type="dcterms:W3CDTF">2013-10-22T12:32:55Z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