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000E-AB37-4E29-8763-7509260E1D18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0A22F-83C7-48C7-9D08-B9F04B7749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2316165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>Экспедиционные исследования</a:t>
            </a:r>
            <a:endParaRPr lang="ru-RU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kurspresent.ru/uploads/fon-present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8"/>
            <a:ext cx="9144000" cy="685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034" y="1214422"/>
            <a:ext cx="78581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C0099"/>
                </a:solidFill>
                <a:latin typeface="Georgia" pitchFamily="18" charset="0"/>
              </a:rPr>
              <a:t>Экспедиционные исследования дают </a:t>
            </a:r>
            <a:r>
              <a:rPr lang="ru-RU" sz="3200" dirty="0" smtClean="0">
                <a:solidFill>
                  <a:srgbClr val="CC0099"/>
                </a:solidFill>
                <a:latin typeface="Georgia" pitchFamily="18" charset="0"/>
              </a:rPr>
              <a:t>возможность наблюдать </a:t>
            </a:r>
            <a:r>
              <a:rPr lang="ru-RU" sz="3200" dirty="0">
                <a:solidFill>
                  <a:srgbClr val="CC0099"/>
                </a:solidFill>
                <a:latin typeface="Georgia" pitchFamily="18" charset="0"/>
              </a:rPr>
              <a:t>и </a:t>
            </a:r>
            <a:r>
              <a:rPr lang="ru-RU" sz="3200" dirty="0" smtClean="0">
                <a:solidFill>
                  <a:srgbClr val="CC0099"/>
                </a:solidFill>
                <a:latin typeface="Georgia" pitchFamily="18" charset="0"/>
              </a:rPr>
              <a:t>изучать:</a:t>
            </a:r>
          </a:p>
          <a:p>
            <a:pPr algn="ctr"/>
            <a:endParaRPr lang="ru-RU" sz="2000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ПТК в определенный фиксированный момент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времени, </a:t>
            </a:r>
          </a:p>
          <a:p>
            <a:pPr algn="ctr">
              <a:buFont typeface="Wingdings" pitchFamily="2" charset="2"/>
              <a:buChar char="Ø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существованиие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взаимосвязей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и взаимодействий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между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различными компонентами природы и между более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мелкими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комплексами, слагающими изучаемый ПТК, которые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определяют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его существование как целостного образования,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исследователь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судит по совокупному эффекту, отражающемуся во внешнем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облике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самого ПТК и различных компонентов, 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пространственной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структуре комплекса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reeppt.ru/MyShablony/Animation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571480"/>
            <a:ext cx="742955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Экспедиционные исследования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составляют от нескольких дней до нескольких месяцев в году и направлены на изучение малоисследованных ПТК и их состояний. </a:t>
            </a: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FFFF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Основным эмпирическим методом является метод детального физико-географического описания точек наблюдения. </a:t>
            </a: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FFFF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 форме выделяют линейные и площадные методы наблюдения, среди них основными являются: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g-fotki.yandex.ru/get/4127/54098336.29c/0_959c8_268498b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142852"/>
            <a:ext cx="864399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метод профилирования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– точки наблюдений закладывают вдоль линий, проложенных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вкрест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простирания основных форм рельефа, от водоразделов к местным базисам эрозии. Метод очень популярен во всех направлениях ландшафтных исследований; </a:t>
            </a: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метод произвольных маршрутов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маршрут определяется по особенностям рельефа и растительности. Целесообразно точки комплексных наблюдений закладывать таким образом, чтобы охватить все разнообразие изучаемых ПТК. Метод широко применяется при крупномасштабном ландшафтном картографировании;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метод геометрической сетки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– участки закладываются в вершинах геометрических фигур, с образованием сплошной сети. Участки заранее размечают по топографической карте или аэрофотоснимкам. Наиболее часто метод применяется при ландшафтно-геохимическом изучении антропогенных комплексов.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://pptgeo.3dn.ru/Templ/Prew/Na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06"/>
            <a:ext cx="9144000" cy="688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57290" y="1000108"/>
            <a:ext cx="65722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Естественно, что кратковременные экспедиционные исследования, фиксирующие состояние изучаемой территории на момент посещения, не могут дать необходимого материала для познания взаимосвязей между компонентами комплекса и самого комплекса с окружающей средой, так как о связях между различными структурными частями ПТК и ее характере нельзя судить по единичным наблюдениям.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Для этого нужен массовый материал, нужны многолетние круглогодичные наблюдения над протекающими в природе процессами и характером взаимосвязей во времени, т.е. необходимо стационарное изучение ПТК.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984C63-5447-4E59-BA62-49A25C0D0CF6}"/>
</file>

<file path=customXml/itemProps2.xml><?xml version="1.0" encoding="utf-8"?>
<ds:datastoreItem xmlns:ds="http://schemas.openxmlformats.org/officeDocument/2006/customXml" ds:itemID="{3305D7F9-6044-4F8F-B107-BBCDA5093351}"/>
</file>

<file path=customXml/itemProps3.xml><?xml version="1.0" encoding="utf-8"?>
<ds:datastoreItem xmlns:ds="http://schemas.openxmlformats.org/officeDocument/2006/customXml" ds:itemID="{3DED015F-2E6D-458C-8A31-023D7FE4044D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294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Экспедиционные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Экспедиционные исследования</dc:title>
  <dc:creator>Marina Tomash</dc:creator>
  <cp:lastModifiedBy>Marina</cp:lastModifiedBy>
  <cp:revision>10</cp:revision>
  <dcterms:created xsi:type="dcterms:W3CDTF">2015-01-22T08:38:54Z</dcterms:created>
  <dcterms:modified xsi:type="dcterms:W3CDTF">2015-12-01T16:44:18Z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