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F50E-6B0E-498E-B225-E6D66785800F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географических исследований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4">
                    <a:lumMod val="75000"/>
                  </a:schemeClr>
                </a:solidFill>
              </a:rPr>
              <a:t>Особенности научной терминологии</a:t>
            </a:r>
          </a:p>
          <a:p>
            <a:endParaRPr lang="ru-RU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Теория (от греч. </a:t>
            </a:r>
            <a:r>
              <a:rPr lang="en-US" i="1" dirty="0" err="1">
                <a:solidFill>
                  <a:srgbClr val="FF0000"/>
                </a:solidFill>
              </a:rPr>
              <a:t>theoria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  <a:sym typeface="Symbol"/>
              </a:rPr>
              <a:t></a:t>
            </a:r>
            <a:r>
              <a:rPr lang="ru-RU" i="1" dirty="0">
                <a:solidFill>
                  <a:srgbClr val="FF0000"/>
                </a:solidFill>
              </a:rPr>
              <a:t> рассмотрение, исследование)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7272366" cy="2995618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solidFill>
                  <a:srgbClr val="7030A0"/>
                </a:solidFill>
              </a:rPr>
              <a:t>система основных идей в той или иной отрасли знания, форма научного знания, дающая целостное представление о закономерностях и существенных связях объекта </a:t>
            </a:r>
            <a:r>
              <a:rPr lang="ru-RU" i="1" dirty="0" smtClean="0">
                <a:solidFill>
                  <a:srgbClr val="7030A0"/>
                </a:solidFill>
              </a:rPr>
              <a:t>исследований</a:t>
            </a:r>
            <a:endParaRPr lang="ru-RU" dirty="0">
              <a:solidFill>
                <a:srgbClr val="7030A0"/>
              </a:solidFill>
            </a:endParaRPr>
          </a:p>
          <a:p>
            <a:endParaRPr lang="ru-RU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Методология 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(</a:t>
            </a:r>
            <a:r>
              <a:rPr lang="ru-RU" i="1" dirty="0">
                <a:solidFill>
                  <a:srgbClr val="FF0000"/>
                </a:solidFill>
              </a:rPr>
              <a:t>метод и …логия)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7272366" cy="2995618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>
                <a:solidFill>
                  <a:srgbClr val="7030A0"/>
                </a:solidFill>
              </a:rPr>
              <a:t>– </a:t>
            </a:r>
            <a:r>
              <a:rPr lang="ru-RU" i="1" dirty="0">
                <a:solidFill>
                  <a:srgbClr val="7030A0"/>
                </a:solidFill>
              </a:rPr>
              <a:t>учение о структуре, принципах построения, формах и способах научного </a:t>
            </a:r>
            <a:r>
              <a:rPr lang="ru-RU" i="1" dirty="0" smtClean="0">
                <a:solidFill>
                  <a:srgbClr val="7030A0"/>
                </a:solidFill>
              </a:rPr>
              <a:t>познания</a:t>
            </a:r>
            <a:endParaRPr lang="ru-RU" i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Метод (от греч </a:t>
            </a:r>
            <a:r>
              <a:rPr lang="en-US" i="1" dirty="0" err="1">
                <a:solidFill>
                  <a:srgbClr val="FF0000"/>
                </a:solidFill>
              </a:rPr>
              <a:t>methodos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  <a:sym typeface="Symbol"/>
              </a:rPr>
              <a:t></a:t>
            </a:r>
            <a:r>
              <a:rPr lang="ru-RU" i="1" dirty="0">
                <a:solidFill>
                  <a:srgbClr val="FF0000"/>
                </a:solidFill>
              </a:rPr>
              <a:t> путь исследования) –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способ </a:t>
            </a:r>
            <a:r>
              <a:rPr lang="ru-RU" i="1" dirty="0">
                <a:solidFill>
                  <a:srgbClr val="7030A0"/>
                </a:solidFill>
              </a:rPr>
              <a:t>достижения какой-либо цели, решения конкретной задачи; совокупность приемов или операций практического и теоретического освоения (познания) действительности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Абстрагирование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выделение </a:t>
            </a:r>
            <a:r>
              <a:rPr lang="ru-RU" i="1" dirty="0">
                <a:solidFill>
                  <a:srgbClr val="7030A0"/>
                </a:solidFill>
              </a:rPr>
              <a:t>существенных свойств и связей предмета и отвлечение от других частных его свойств и связей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Анализ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</a:rPr>
              <a:t>расчленение объекта </a:t>
            </a:r>
            <a:endParaRPr lang="ru-RU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(</a:t>
            </a:r>
            <a:r>
              <a:rPr lang="ru-RU" i="1" dirty="0">
                <a:solidFill>
                  <a:srgbClr val="7030A0"/>
                </a:solidFill>
              </a:rPr>
              <a:t>мысленное или реальное) на элементы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Синтез -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</a:rPr>
              <a:t>с</a:t>
            </a:r>
            <a:r>
              <a:rPr lang="ru-RU" i="1" dirty="0" smtClean="0">
                <a:solidFill>
                  <a:srgbClr val="7030A0"/>
                </a:solidFill>
              </a:rPr>
              <a:t>оединение элементов в единое целое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Методика -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совокупность</a:t>
            </a:r>
            <a:r>
              <a:rPr lang="ru-RU" i="1" dirty="0">
                <a:solidFill>
                  <a:srgbClr val="7030A0"/>
                </a:solidFill>
              </a:rPr>
              <a:t>, система общих и частных приемов получения нового знания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09DBE0-AF47-45B7-AB00-CF4289B7C29F}"/>
</file>

<file path=customXml/itemProps2.xml><?xml version="1.0" encoding="utf-8"?>
<ds:datastoreItem xmlns:ds="http://schemas.openxmlformats.org/officeDocument/2006/customXml" ds:itemID="{16C691CA-78D2-4131-A03C-35B1C6204BE4}"/>
</file>

<file path=customXml/itemProps3.xml><?xml version="1.0" encoding="utf-8"?>
<ds:datastoreItem xmlns:ds="http://schemas.openxmlformats.org/officeDocument/2006/customXml" ds:itemID="{CD0A0CC4-CD76-4A5A-97EB-4B65BB695356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Методы географических исследований</vt:lpstr>
      <vt:lpstr>Теория (от греч. theoria  рассмотрение, исследование) </vt:lpstr>
      <vt:lpstr>Методология  (метод и …логия) </vt:lpstr>
      <vt:lpstr>Метод (от греч methodos  путь исследования) – </vt:lpstr>
      <vt:lpstr>Абстрагирование - </vt:lpstr>
      <vt:lpstr>Анализ - </vt:lpstr>
      <vt:lpstr>Синтез - </vt:lpstr>
      <vt:lpstr>Методика -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Seven</dc:creator>
  <cp:lastModifiedBy>Seven</cp:lastModifiedBy>
  <cp:revision>7</cp:revision>
  <dcterms:created xsi:type="dcterms:W3CDTF">2013-05-12T11:15:45Z</dcterms:created>
  <dcterms:modified xsi:type="dcterms:W3CDTF">2013-05-12T11:33:30Z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