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EAD24-8ACA-4243-BA94-9E74705129E0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26F49-CEBD-401F-9789-2090DBEF0B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F49-CEBD-401F-9789-2090DBEF0BA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Космические 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носители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Спутники серии 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NOAA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://expo2012korea.ru/wp-content/uploads/2012/01/noaa-envis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1500174"/>
            <a:ext cx="731525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files.radioscanner.ru/uploader/2010/03.10.2010_09.07utc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429552" cy="512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files.radioscanner.ru/uploader/2010/14.02.2010_00.57utc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750099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Военные спутники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://www.news3d.biz/wp-content/uploads/2012/07/bimg607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3357586" cy="2518190"/>
          </a:xfrm>
          <a:prstGeom prst="rect">
            <a:avLst/>
          </a:prstGeom>
          <a:noFill/>
        </p:spPr>
      </p:pic>
      <p:pic>
        <p:nvPicPr>
          <p:cNvPr id="22532" name="Picture 4" descr="http://img13.nnm.ru/imagez/gallery/e/d/3/e/f/ed3ef14e0cf776a85e731376e1ac0efe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4071966" cy="3044634"/>
          </a:xfrm>
          <a:prstGeom prst="rect">
            <a:avLst/>
          </a:prstGeom>
          <a:noFill/>
        </p:spPr>
      </p:pic>
      <p:pic>
        <p:nvPicPr>
          <p:cNvPr id="22534" name="Picture 6" descr="http://www.russian.xinhuanet.com/russian/2009-03/01/xin_9273e370d543441c9f5950eab3b26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07181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Отечественная космическая система «Ресурс» 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polit.ru/media/archive/generic/p0003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54943"/>
            <a:ext cx="5357850" cy="3560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pics.rbc.ru/img/cnews/2006/07/10/450x379resur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7215238" cy="6076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785794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Американская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 космическая система «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Landsat-7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sz="2800" dirty="0"/>
          </a:p>
        </p:txBody>
      </p:sp>
      <p:pic>
        <p:nvPicPr>
          <p:cNvPr id="5122" name="Picture 2" descr="http://landsat.gsfc.nasa.gov/images/lg_jpg/landsat7_orbi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57229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Спутник Landsat 7 обозревает Земл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3581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857232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Зоны приема наземными станциями снимков со спутника 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Landsat</a:t>
            </a:r>
            <a:endParaRPr lang="ru-RU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85786" y="1643050"/>
            <a:ext cx="7544669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netdna.webdesignerdepot.com/uploads/satellite_photos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857232"/>
            <a:ext cx="7358114" cy="523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Французская космическая 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система 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SPOT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sourcesurveillance.com/Spot5.jpg"/>
          <p:cNvPicPr>
            <a:picLocks noChangeAspect="1" noChangeArrowheads="1"/>
          </p:cNvPicPr>
          <p:nvPr/>
        </p:nvPicPr>
        <p:blipFill>
          <a:blip r:embed="rId3" cstate="print"/>
          <a:srcRect b="27273"/>
          <a:stretch>
            <a:fillRect/>
          </a:stretch>
        </p:blipFill>
        <p:spPr bwMode="auto">
          <a:xfrm>
            <a:off x="1500166" y="1714488"/>
            <a:ext cx="621510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www.pixelsolutions.com.ua/images/stories/spot/spot5_25_ber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500990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473BB1-025E-402C-B55B-FDF3D21C85E3}"/>
</file>

<file path=customXml/itemProps2.xml><?xml version="1.0" encoding="utf-8"?>
<ds:datastoreItem xmlns:ds="http://schemas.openxmlformats.org/officeDocument/2006/customXml" ds:itemID="{3C404424-D407-4F0B-B187-A4A636F61ABE}"/>
</file>

<file path=customXml/itemProps3.xml><?xml version="1.0" encoding="utf-8"?>
<ds:datastoreItem xmlns:ds="http://schemas.openxmlformats.org/officeDocument/2006/customXml" ds:itemID="{126810AF-B439-4F31-92CD-1EAF04352807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29</Words>
  <Application>Microsoft Office PowerPoint</Application>
  <PresentationFormat>Экран (4:3)</PresentationFormat>
  <Paragraphs>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Космические  носители</vt:lpstr>
      <vt:lpstr>Отечественная космическая система «Ресурс» </vt:lpstr>
      <vt:lpstr>Слайд 3</vt:lpstr>
      <vt:lpstr>Слайд 4</vt:lpstr>
      <vt:lpstr>Слайд 5</vt:lpstr>
      <vt:lpstr>Слайд 6</vt:lpstr>
      <vt:lpstr>Слайд 7</vt:lpstr>
      <vt:lpstr>Французская космическая  система SPOT</vt:lpstr>
      <vt:lpstr>Слайд 9</vt:lpstr>
      <vt:lpstr>Спутники серии NOAA</vt:lpstr>
      <vt:lpstr>Слайд 11</vt:lpstr>
      <vt:lpstr>Слайд 12</vt:lpstr>
      <vt:lpstr>Военные спутники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Космические  носители</dc:title>
  <dc:creator>Seven</dc:creator>
  <cp:lastModifiedBy>Seven</cp:lastModifiedBy>
  <cp:revision>10</cp:revision>
  <dcterms:created xsi:type="dcterms:W3CDTF">2013-03-05T09:55:37Z</dcterms:created>
  <dcterms:modified xsi:type="dcterms:W3CDTF">2013-03-05T10:47:18Z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