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  <a:srgbClr val="00CCFF"/>
    <a:srgbClr val="FF99FF"/>
    <a:srgbClr val="990033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907F3-AE3E-47CF-ABA1-44EA8ACD1B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DA975-688E-437F-AA84-541D10EA4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921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DA975-688E-437F-AA84-541D10EA4FC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14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DF7C-5A58-48CF-9B66-7D1132A9F17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7504-F47E-488A-94EC-79FC6B8A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4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DF7C-5A58-48CF-9B66-7D1132A9F17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7504-F47E-488A-94EC-79FC6B8A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17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DF7C-5A58-48CF-9B66-7D1132A9F17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7504-F47E-488A-94EC-79FC6B8A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66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DF7C-5A58-48CF-9B66-7D1132A9F17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7504-F47E-488A-94EC-79FC6B8A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10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DF7C-5A58-48CF-9B66-7D1132A9F17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7504-F47E-488A-94EC-79FC6B8A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16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DF7C-5A58-48CF-9B66-7D1132A9F17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7504-F47E-488A-94EC-79FC6B8A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19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DF7C-5A58-48CF-9B66-7D1132A9F17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7504-F47E-488A-94EC-79FC6B8A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57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DF7C-5A58-48CF-9B66-7D1132A9F17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7504-F47E-488A-94EC-79FC6B8A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93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DF7C-5A58-48CF-9B66-7D1132A9F17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7504-F47E-488A-94EC-79FC6B8A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22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DF7C-5A58-48CF-9B66-7D1132A9F17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7504-F47E-488A-94EC-79FC6B8A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30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DF7C-5A58-48CF-9B66-7D1132A9F17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7504-F47E-488A-94EC-79FC6B8A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86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ADF7C-5A58-48CF-9B66-7D1132A9F17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57504-F47E-488A-94EC-79FC6B8A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48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ewardshipofwealth.com/slide-backgrounds-for-powerpoint-presentations-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Garamond" pitchFamily="18" charset="0"/>
              </a:rPr>
              <a:t>Изучение ПТК, преобразованных хозяйственной деятельностью человека</a:t>
            </a:r>
            <a:endParaRPr lang="ru-RU" b="1" dirty="0">
              <a:solidFill>
                <a:srgbClr val="7030A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6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gimp.nas2.net/comment_img/les4-855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08" y="0"/>
            <a:ext cx="91544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38920" y="1844824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При изучении ПТК, преобразованных хозяйственной деятель­ностью, вводятся понятия антропогенного комплекса (АК), как це­ленаправленно создаваемого человеком и не имеющего аналогов в природе, и природно-антропогенного комплекса (ПАК), структура и функционирование которого во многом предопределены природны­ми предпосылками. </a:t>
            </a:r>
          </a:p>
        </p:txBody>
      </p:sp>
    </p:spTree>
    <p:extLst>
      <p:ext uri="{BB962C8B-B14F-4D97-AF65-F5344CB8AC3E}">
        <p14:creationId xmlns:p14="http://schemas.microsoft.com/office/powerpoint/2010/main" val="34488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aculty.kfupm.edu.sa/MATH/ffairag/PG/futuristic_powerpoint_backgroun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908720"/>
            <a:ext cx="70567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FF00"/>
                </a:solidFill>
                <a:latin typeface="Georgia" pitchFamily="18" charset="0"/>
              </a:rPr>
              <a:t>Антропогенный ланд­шафт </a:t>
            </a:r>
            <a:r>
              <a:rPr lang="ru-RU" sz="2000" dirty="0" smtClean="0">
                <a:solidFill>
                  <a:srgbClr val="FFFF00"/>
                </a:solidFill>
                <a:latin typeface="Georgia" pitchFamily="18" charset="0"/>
              </a:rPr>
              <a:t>представляет  </a:t>
            </a:r>
            <a:r>
              <a:rPr lang="ru-RU" sz="2000" dirty="0">
                <a:solidFill>
                  <a:srgbClr val="FFFF00"/>
                </a:solidFill>
                <a:latin typeface="Georgia" pitchFamily="18" charset="0"/>
              </a:rPr>
              <a:t>единый комплекс равнозначных компонентов, характерной чертой которого является наличие признаков саморазвития в соответствии с природными за­кономерностями.</a:t>
            </a:r>
          </a:p>
          <a:p>
            <a:pPr algn="ctr"/>
            <a:endParaRPr lang="ru-RU" sz="2000" dirty="0" smtClean="0">
              <a:latin typeface="Georgia" pitchFamily="18" charset="0"/>
            </a:endParaRPr>
          </a:p>
          <a:p>
            <a:pPr algn="ctr"/>
            <a:r>
              <a:rPr lang="ru-RU" sz="2000" dirty="0" smtClean="0">
                <a:solidFill>
                  <a:srgbClr val="00FF99"/>
                </a:solidFill>
                <a:latin typeface="Georgia" pitchFamily="18" charset="0"/>
              </a:rPr>
              <a:t>Преобразованные </a:t>
            </a:r>
            <a:r>
              <a:rPr lang="ru-RU" sz="2000" dirty="0">
                <a:solidFill>
                  <a:srgbClr val="00FF99"/>
                </a:solidFill>
                <a:latin typeface="Georgia" pitchFamily="18" charset="0"/>
              </a:rPr>
              <a:t>человеком ПТК вместе с их антропогенными объектами называют геотехническими системами. </a:t>
            </a:r>
            <a:endParaRPr lang="ru-RU" sz="2000" dirty="0" smtClean="0">
              <a:solidFill>
                <a:srgbClr val="00FF99"/>
              </a:solidFill>
              <a:latin typeface="Georgia" pitchFamily="18" charset="0"/>
            </a:endParaRPr>
          </a:p>
          <a:p>
            <a:pPr algn="ctr"/>
            <a:endParaRPr lang="ru-RU" sz="2000" dirty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sz="2000" dirty="0" err="1" smtClean="0">
                <a:solidFill>
                  <a:srgbClr val="002060"/>
                </a:solidFill>
                <a:latin typeface="Georgia" pitchFamily="18" charset="0"/>
              </a:rPr>
              <a:t>Геотехсистемы</a:t>
            </a: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 рассматриваются 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как блоковые системы. Они образованы природными и техническими блоками (подсистемами), развитие которых подчинено и природным, и социально-экономическим закономерностям при ведущей роли тех­нического блока.</a:t>
            </a:r>
          </a:p>
        </p:txBody>
      </p:sp>
    </p:spTree>
    <p:extLst>
      <p:ext uri="{BB962C8B-B14F-4D97-AF65-F5344CB8AC3E}">
        <p14:creationId xmlns:p14="http://schemas.microsoft.com/office/powerpoint/2010/main" val="296670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ree Animated Backgrounds For Powerpoint 2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188640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FF00"/>
                </a:solidFill>
                <a:latin typeface="Georgia" pitchFamily="18" charset="0"/>
              </a:rPr>
              <a:t>Важнейшая задача изучения геотехнических систем – анализ масштабов и параметров воздействия технических сооружений и технологических процессов на природные территориальные комплексы. </a:t>
            </a:r>
            <a:endParaRPr lang="ru-RU" sz="2000" dirty="0" smtClean="0">
              <a:solidFill>
                <a:srgbClr val="FFFF00"/>
              </a:solidFill>
              <a:latin typeface="Georgia" pitchFamily="18" charset="0"/>
            </a:endParaRPr>
          </a:p>
          <a:p>
            <a:pPr algn="ctr"/>
            <a:endParaRPr lang="ru-RU" sz="2000" dirty="0">
              <a:latin typeface="Georgia" pitchFamily="18" charset="0"/>
            </a:endParaRPr>
          </a:p>
          <a:p>
            <a:pPr algn="ctr"/>
            <a:r>
              <a:rPr lang="ru-RU" sz="2000" dirty="0" smtClean="0">
                <a:solidFill>
                  <a:srgbClr val="660066"/>
                </a:solidFill>
                <a:latin typeface="Georgia" pitchFamily="18" charset="0"/>
              </a:rPr>
              <a:t>Задача </a:t>
            </a:r>
            <a:r>
              <a:rPr lang="ru-RU" sz="2000" dirty="0">
                <a:solidFill>
                  <a:srgbClr val="660066"/>
                </a:solidFill>
                <a:latin typeface="Georgia" pitchFamily="18" charset="0"/>
              </a:rPr>
              <a:t>эта непростая, так как для ее решения исследователь должен иметь не только географическую подготовку, но и обладать некоторой суммой технических знаний. </a:t>
            </a:r>
            <a:endParaRPr lang="ru-RU" sz="2000" dirty="0" smtClean="0">
              <a:solidFill>
                <a:srgbClr val="660066"/>
              </a:solidFill>
              <a:latin typeface="Georgia" pitchFamily="18" charset="0"/>
            </a:endParaRPr>
          </a:p>
          <a:p>
            <a:pPr algn="ctr"/>
            <a:endParaRPr lang="ru-RU" sz="2000" dirty="0">
              <a:latin typeface="Georgia" pitchFamily="18" charset="0"/>
            </a:endParaRP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Georgia" pitchFamily="18" charset="0"/>
              </a:rPr>
              <a:t>Особенно </a:t>
            </a:r>
            <a:r>
              <a:rPr lang="ru-RU" sz="2000" dirty="0">
                <a:solidFill>
                  <a:srgbClr val="0000FF"/>
                </a:solidFill>
                <a:latin typeface="Georgia" pitchFamily="18" charset="0"/>
              </a:rPr>
              <a:t>необходимы такие комплексные знания при проектировании новых геотехнических систем, оценка деятельности которых производится с позиции экологической безопасности. </a:t>
            </a:r>
            <a:endParaRPr lang="ru-RU" sz="2000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000" dirty="0">
              <a:latin typeface="Georgia" pitchFamily="18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связи с усилением внимания к проблемам охраны природы намечается сближение технических и естественных наук. </a:t>
            </a:r>
          </a:p>
        </p:txBody>
      </p:sp>
    </p:spTree>
    <p:extLst>
      <p:ext uri="{BB962C8B-B14F-4D97-AF65-F5344CB8AC3E}">
        <p14:creationId xmlns:p14="http://schemas.microsoft.com/office/powerpoint/2010/main" val="256744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7" name="Picture 31" descr="Free Download Border For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4" y="0"/>
            <a:ext cx="91475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2060848"/>
            <a:ext cx="748883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Природно-хозяйственные </a:t>
            </a:r>
            <a:r>
              <a:rPr lang="ru-RU" sz="2000" dirty="0" err="1">
                <a:solidFill>
                  <a:srgbClr val="002060"/>
                </a:solidFill>
                <a:latin typeface="Georgia" pitchFamily="18" charset="0"/>
              </a:rPr>
              <a:t>геосистемы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 рассматривают с позиции триады: </a:t>
            </a:r>
            <a:endParaRPr lang="ru-RU" sz="20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sz="2000" dirty="0" smtClean="0">
                <a:solidFill>
                  <a:srgbClr val="660066"/>
                </a:solidFill>
                <a:latin typeface="Georgia" pitchFamily="18" charset="0"/>
              </a:rPr>
              <a:t>«</a:t>
            </a:r>
            <a:r>
              <a:rPr lang="ru-RU" sz="2000" dirty="0">
                <a:solidFill>
                  <a:srgbClr val="660066"/>
                </a:solidFill>
                <a:latin typeface="Georgia" pitchFamily="18" charset="0"/>
              </a:rPr>
              <a:t>природа </a:t>
            </a:r>
            <a:r>
              <a:rPr lang="ru-RU" sz="2000" dirty="0">
                <a:solidFill>
                  <a:srgbClr val="660066"/>
                </a:solidFill>
                <a:latin typeface="Georgia" pitchFamily="18" charset="0"/>
                <a:sym typeface="Symbol"/>
              </a:rPr>
              <a:t></a:t>
            </a:r>
            <a:r>
              <a:rPr lang="ru-RU" sz="2000" dirty="0">
                <a:solidFill>
                  <a:srgbClr val="660066"/>
                </a:solidFill>
                <a:latin typeface="Georgia" pitchFamily="18" charset="0"/>
              </a:rPr>
              <a:t> хозяйство </a:t>
            </a:r>
            <a:r>
              <a:rPr lang="ru-RU" sz="2000" dirty="0">
                <a:solidFill>
                  <a:srgbClr val="660066"/>
                </a:solidFill>
                <a:latin typeface="Georgia" pitchFamily="18" charset="0"/>
                <a:sym typeface="Symbol"/>
              </a:rPr>
              <a:t></a:t>
            </a:r>
            <a:r>
              <a:rPr lang="ru-RU" sz="2000" dirty="0">
                <a:solidFill>
                  <a:srgbClr val="660066"/>
                </a:solidFill>
                <a:latin typeface="Georgia" pitchFamily="18" charset="0"/>
              </a:rPr>
              <a:t> общество</a:t>
            </a:r>
            <a:r>
              <a:rPr lang="ru-RU" sz="2400" dirty="0" smtClean="0">
                <a:solidFill>
                  <a:srgbClr val="660066"/>
                </a:solidFill>
                <a:latin typeface="Georgia" pitchFamily="18" charset="0"/>
              </a:rPr>
              <a:t>».</a:t>
            </a:r>
            <a:r>
              <a:rPr lang="ru-RU" sz="2000" dirty="0" smtClean="0">
                <a:solidFill>
                  <a:srgbClr val="660066"/>
                </a:solidFill>
                <a:latin typeface="Georgia" pitchFamily="18" charset="0"/>
              </a:rPr>
              <a:t> </a:t>
            </a:r>
          </a:p>
          <a:p>
            <a:pPr algn="ctr"/>
            <a:endParaRPr lang="ru-RU" sz="2000" dirty="0">
              <a:latin typeface="Georgia" pitchFamily="18" charset="0"/>
            </a:endParaRPr>
          </a:p>
          <a:p>
            <a:pPr algn="ctr"/>
            <a:r>
              <a:rPr lang="ru-RU" sz="2000" dirty="0" smtClean="0">
                <a:solidFill>
                  <a:srgbClr val="990033"/>
                </a:solidFill>
                <a:latin typeface="Georgia" pitchFamily="18" charset="0"/>
              </a:rPr>
              <a:t>В </a:t>
            </a:r>
            <a:r>
              <a:rPr lang="ru-RU" sz="2000" dirty="0">
                <a:solidFill>
                  <a:srgbClr val="990033"/>
                </a:solidFill>
                <a:latin typeface="Georgia" pitchFamily="18" charset="0"/>
              </a:rPr>
              <a:t>зависимости от вида и интенсивности антропогенного воздействия формируются вторичные по отношению к ландшафтам природно-хозяйственные </a:t>
            </a:r>
            <a:r>
              <a:rPr lang="ru-RU" sz="2000" dirty="0" err="1">
                <a:solidFill>
                  <a:srgbClr val="990033"/>
                </a:solidFill>
                <a:latin typeface="Georgia" pitchFamily="18" charset="0"/>
              </a:rPr>
              <a:t>геосистемы</a:t>
            </a:r>
            <a:r>
              <a:rPr lang="ru-RU" sz="2000" dirty="0">
                <a:solidFill>
                  <a:srgbClr val="990033"/>
                </a:solidFill>
                <a:latin typeface="Georgia" pitchFamily="18" charset="0"/>
              </a:rPr>
              <a:t> различного ранга. </a:t>
            </a:r>
          </a:p>
        </p:txBody>
      </p:sp>
    </p:spTree>
    <p:extLst>
      <p:ext uri="{BB962C8B-B14F-4D97-AF65-F5344CB8AC3E}">
        <p14:creationId xmlns:p14="http://schemas.microsoft.com/office/powerpoint/2010/main" val="367371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imagepowerpoint.com/wp-content/uploads/2011/04/star-powerpoint-300x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" y="0"/>
            <a:ext cx="91429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82363" y="584974"/>
            <a:ext cx="5851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99FF"/>
                </a:solidFill>
                <a:latin typeface="Georgia" pitchFamily="18" charset="0"/>
              </a:rPr>
              <a:t>Измененные </a:t>
            </a:r>
            <a:r>
              <a:rPr lang="ru-RU" sz="2800" dirty="0" smtClean="0">
                <a:solidFill>
                  <a:srgbClr val="FF99FF"/>
                </a:solidFill>
                <a:latin typeface="Georgia" pitchFamily="18" charset="0"/>
              </a:rPr>
              <a:t>ПТК представлены</a:t>
            </a:r>
            <a:r>
              <a:rPr lang="ru-RU" sz="2800" dirty="0">
                <a:solidFill>
                  <a:srgbClr val="FF99FF"/>
                </a:solidFill>
                <a:latin typeface="Georgia" pitchFamily="18" charset="0"/>
              </a:rPr>
              <a:t>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772816"/>
            <a:ext cx="7272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CCFF"/>
                </a:solidFill>
                <a:latin typeface="Georgia" pitchFamily="18" charset="0"/>
              </a:rPr>
              <a:t>слабо измененными – хозяйственная деятельность человека в них затронула отдельные компоненты, но основные природные связи остались ненарушенными</a:t>
            </a:r>
            <a:r>
              <a:rPr lang="ru-RU" dirty="0" smtClean="0">
                <a:solidFill>
                  <a:srgbClr val="00CCFF"/>
                </a:solidFill>
                <a:latin typeface="Georgia" pitchFamily="18" charset="0"/>
              </a:rPr>
              <a:t>;</a:t>
            </a:r>
          </a:p>
          <a:p>
            <a:pPr algn="ctr"/>
            <a:endParaRPr lang="ru-RU" dirty="0">
              <a:solidFill>
                <a:srgbClr val="00CCFF"/>
              </a:solidFill>
              <a:latin typeface="Georgia" pitchFamily="18" charset="0"/>
            </a:endParaRPr>
          </a:p>
          <a:p>
            <a:pPr algn="ctr"/>
            <a:r>
              <a:rPr lang="ru-RU" dirty="0" smtClean="0">
                <a:solidFill>
                  <a:srgbClr val="00CCFF"/>
                </a:solidFill>
                <a:latin typeface="Georgia" pitchFamily="18" charset="0"/>
              </a:rPr>
              <a:t> </a:t>
            </a:r>
            <a:r>
              <a:rPr lang="ru-RU" dirty="0">
                <a:solidFill>
                  <a:srgbClr val="00CCFF"/>
                </a:solidFill>
                <a:latin typeface="Georgia" pitchFamily="18" charset="0"/>
              </a:rPr>
              <a:t>нарушенными (сильно измененными), подвергшимися длительному хозяйственному использованию, которое привело к нарушению структуры комплекса и проявлению таких негативных последствий, как эрозия, дефляция, заболачивание, засоление, загрязнение вод и </a:t>
            </a:r>
            <a:r>
              <a:rPr lang="ru-RU" dirty="0" err="1">
                <a:solidFill>
                  <a:srgbClr val="00CCFF"/>
                </a:solidFill>
                <a:latin typeface="Georgia" pitchFamily="18" charset="0"/>
              </a:rPr>
              <a:t>др</a:t>
            </a:r>
            <a:r>
              <a:rPr lang="ru-RU" dirty="0">
                <a:solidFill>
                  <a:srgbClr val="00CCFF"/>
                </a:solidFill>
                <a:latin typeface="Georgia" pitchFamily="18" charset="0"/>
              </a:rPr>
              <a:t>; </a:t>
            </a:r>
            <a:endParaRPr lang="ru-RU" dirty="0" smtClean="0">
              <a:solidFill>
                <a:srgbClr val="00CCFF"/>
              </a:solidFill>
              <a:latin typeface="Georgia" pitchFamily="18" charset="0"/>
            </a:endParaRPr>
          </a:p>
          <a:p>
            <a:pPr algn="ctr"/>
            <a:endParaRPr lang="ru-RU" dirty="0">
              <a:solidFill>
                <a:srgbClr val="00CCFF"/>
              </a:solidFill>
              <a:latin typeface="Georgia" pitchFamily="18" charset="0"/>
            </a:endParaRPr>
          </a:p>
          <a:p>
            <a:pPr algn="ctr"/>
            <a:r>
              <a:rPr lang="ru-RU" dirty="0" smtClean="0">
                <a:solidFill>
                  <a:srgbClr val="00CCFF"/>
                </a:solidFill>
                <a:latin typeface="Georgia" pitchFamily="18" charset="0"/>
              </a:rPr>
              <a:t>преобразованными</a:t>
            </a:r>
            <a:r>
              <a:rPr lang="ru-RU" dirty="0">
                <a:solidFill>
                  <a:srgbClr val="00CCFF"/>
                </a:solidFill>
                <a:latin typeface="Georgia" pitchFamily="18" charset="0"/>
              </a:rPr>
              <a:t>, или собственно культурными, в которых природные связи целенаправленно изменены  на научной основе в интересах общества .</a:t>
            </a:r>
          </a:p>
        </p:txBody>
      </p:sp>
    </p:spTree>
    <p:extLst>
      <p:ext uri="{BB962C8B-B14F-4D97-AF65-F5344CB8AC3E}">
        <p14:creationId xmlns:p14="http://schemas.microsoft.com/office/powerpoint/2010/main" val="354169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choolclipart.biz/wp-content/uploads/2014/07/free-heart-free-christian-clipart-downloads-free-christian-clipart-borders-powerpoint-background-pictu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38064" y="1412776"/>
            <a:ext cx="72728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Georgia" pitchFamily="18" charset="0"/>
              </a:rPr>
              <a:t>Методы изучения </a:t>
            </a:r>
            <a:r>
              <a:rPr lang="ru-RU" dirty="0" smtClean="0">
                <a:latin typeface="Georgia" pitchFamily="18" charset="0"/>
              </a:rPr>
              <a:t>АК </a:t>
            </a:r>
            <a:r>
              <a:rPr lang="ru-RU" dirty="0">
                <a:latin typeface="Georgia" pitchFamily="18" charset="0"/>
              </a:rPr>
              <a:t>во многом аналогичны методам изучения природных территориальных комплексов. Это экспедиционный, стационарный, картографический, дистанционный, количественных характеристик и др. </a:t>
            </a:r>
            <a:endParaRPr lang="ru-RU" dirty="0" smtClean="0">
              <a:latin typeface="Georgia" pitchFamily="18" charset="0"/>
            </a:endParaRPr>
          </a:p>
          <a:p>
            <a:pPr algn="ctr"/>
            <a:endParaRPr lang="ru-RU" dirty="0">
              <a:latin typeface="Georgia" pitchFamily="18" charset="0"/>
            </a:endParaRPr>
          </a:p>
          <a:p>
            <a:pPr algn="ctr"/>
            <a:r>
              <a:rPr lang="ru-RU" dirty="0" smtClean="0">
                <a:latin typeface="Georgia" pitchFamily="18" charset="0"/>
              </a:rPr>
              <a:t>Вместе </a:t>
            </a:r>
            <a:r>
              <a:rPr lang="ru-RU" dirty="0">
                <a:latin typeface="Georgia" pitchFamily="18" charset="0"/>
              </a:rPr>
              <a:t>с тем весьма плодотворные результаты дал специфический для антропогенного ландшафтоведения диахронический метод, заключающийся в изучении исторических срезов данной территории, чтобы определить общие тенденции ее развития за историческое время. </a:t>
            </a:r>
            <a:endParaRPr lang="ru-RU" dirty="0" smtClean="0">
              <a:latin typeface="Georgia" pitchFamily="18" charset="0"/>
            </a:endParaRPr>
          </a:p>
          <a:p>
            <a:pPr algn="ctr"/>
            <a:endParaRPr lang="ru-RU" dirty="0">
              <a:latin typeface="Georgia" pitchFamily="18" charset="0"/>
            </a:endParaRPr>
          </a:p>
          <a:p>
            <a:pPr algn="ctr"/>
            <a:r>
              <a:rPr lang="ru-RU" dirty="0" smtClean="0">
                <a:latin typeface="Georgia" pitchFamily="18" charset="0"/>
              </a:rPr>
              <a:t>Диахронический </a:t>
            </a:r>
            <a:r>
              <a:rPr lang="ru-RU" dirty="0">
                <a:latin typeface="Georgia" pitchFamily="18" charset="0"/>
              </a:rPr>
              <a:t>подход, позволяющий установить облик ландшафтов в прошлом, может успешно использоваться в прогнозировании для предсказания будущего состояния ландшафтов.</a:t>
            </a:r>
          </a:p>
        </p:txBody>
      </p:sp>
    </p:spTree>
    <p:extLst>
      <p:ext uri="{BB962C8B-B14F-4D97-AF65-F5344CB8AC3E}">
        <p14:creationId xmlns:p14="http://schemas.microsoft.com/office/powerpoint/2010/main" val="6534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27E5F5-BCC2-415A-A535-90C5335E388A}"/>
</file>

<file path=customXml/itemProps2.xml><?xml version="1.0" encoding="utf-8"?>
<ds:datastoreItem xmlns:ds="http://schemas.openxmlformats.org/officeDocument/2006/customXml" ds:itemID="{A1360CCB-AE51-4AB8-9A3D-03C9A7DEB8AC}"/>
</file>

<file path=customXml/itemProps3.xml><?xml version="1.0" encoding="utf-8"?>
<ds:datastoreItem xmlns:ds="http://schemas.openxmlformats.org/officeDocument/2006/customXml" ds:itemID="{9B02B0F0-9D98-47AC-85D0-FEE44150BE05}"/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386</Words>
  <Application>Microsoft Office PowerPoint</Application>
  <PresentationFormat>Экран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Изучение ПТК, преобразованных хозяйственной деятельностью человека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ПТК, преобразованных хозяйственной деятельностью человека</dc:title>
  <dc:creator>ййй</dc:creator>
  <cp:lastModifiedBy>Marina</cp:lastModifiedBy>
  <cp:revision>7</cp:revision>
  <dcterms:created xsi:type="dcterms:W3CDTF">2015-02-28T12:02:55Z</dcterms:created>
  <dcterms:modified xsi:type="dcterms:W3CDTF">2015-12-01T16:47:36Z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