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396043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Субтропические </a:t>
            </a:r>
            <a:r>
              <a:rPr lang="ru-RU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семигумидные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(лесостепные) ландшафты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672408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l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студентка группы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Г-21</a:t>
            </a:r>
          </a:p>
          <a:p>
            <a:pPr algn="l"/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Ремова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</a:t>
            </a:r>
          </a:p>
        </p:txBody>
      </p:sp>
    </p:spTree>
    <p:extLst>
      <p:ext uri="{BB962C8B-B14F-4D97-AF65-F5344CB8AC3E}">
        <p14:creationId xmlns:p14="http://schemas.microsoft.com/office/powerpoint/2010/main" val="1187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Почвы 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красновато-черные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Для почвообразовательных процессов характерно сочетание гумификации 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ферралитизации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что способствует образованию почв, обладающих высоким естественным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плодородием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Основной фон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растительности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создают травяной покров (преимущественно из злаков со значительным участием разнотравья), а также редколесья, отдельные деревья (безлистные в сухое время года) 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кустарники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2">
            <a:off x="4288688" y="2470049"/>
            <a:ext cx="4392488" cy="423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400">
            <a:off x="653710" y="2475957"/>
            <a:ext cx="3799872" cy="368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4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865096" cy="16561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Древесная растительность преобладает в долинах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Северной Америке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характеризуются широким распространением низкорослой древесной растительности с преобладанием дуба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богатым злаковым травостоем (преимущественно из видов бородача) на карбонатных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почвах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6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31236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Южной Америке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древесная растительность лучше развита в периферийных районах состоит из мимоз, акаций, некоторых видов пальм, а внутренние районы заняты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древесной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саванной и пампой 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Африке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характерно сочетание безлесных водораздельных участков с густым злаковым травостоем и речных долин, покрытых древесной (преимущественно акациевой)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растительностью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3" y="3421672"/>
            <a:ext cx="3988668" cy="34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03" y="3413594"/>
            <a:ext cx="4314056" cy="342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8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Австралии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растительность зон имеет преимущественно саванновый облик. Древесная растительность (главным образом из эвкалиптов) развита в основном по долинам рек и западинам.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21">
            <a:off x="384620" y="2548065"/>
            <a:ext cx="403244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376">
            <a:off x="4739138" y="2699156"/>
            <a:ext cx="403244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6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животного мира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характерными представителями являются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собачки, мышевидные грызуны, зайцы, сурки, гремучие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змеи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68">
            <a:off x="179512" y="2132856"/>
            <a:ext cx="3528392" cy="342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690">
            <a:off x="5114685" y="1884455"/>
            <a:ext cx="3793604" cy="342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217">
            <a:off x="2192406" y="397912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6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346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Природные ландшафты лесостепи подвергались очень сильному и длительному </a:t>
            </a:r>
            <a:r>
              <a:rPr lang="ru-RU" sz="3200" b="1" u="sng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антропогенному воздействию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главным образом из-за плодородных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почв.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Большая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часть лесостепи распахана и интенсивно используется 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 земледелие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традиционное занятие коренного населения. Местами еще можно встретить отдельные уцелевшие участки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лесостепи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567464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25922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асположены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субтропиках Северной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Америки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(западная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Центральных равнин и в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Примексиканской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низменности)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Бразильского плоскогорья, в Междуречье и на востоке Пампы)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320480" cy="4221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420888"/>
            <a:ext cx="4212976" cy="42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0831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Фрагменты этих ландшафтов  также  имеются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Африке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(юго-восток 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материка, во внутренних долинах Капских гор)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Австралии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(восточная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окраина бассейна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р. Муррей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b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Евразии почти не развиты из-за горного рельефа в соответствующих частях материка.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1461"/>
            <a:ext cx="4392488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1764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 субтропических лесостепных ландшафтов характерны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1)низменные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пластовые равнины на карбонатных породах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2)возвышенные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пластовые равнины на карбонатных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породах;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3)возвышенные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пластовые равнины на пермских красноцветных отложениях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4)возвышенные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пластовые равнины на карбонатных песчанистых отложениях.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61040" cy="61926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Низменные пластовые равнины на карбонатных породах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Западная окраина </a:t>
            </a:r>
            <a:r>
              <a:rPr lang="ru-RU" sz="33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Примексиканской</a:t>
            </a: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низменности </a:t>
            </a:r>
            <a: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r>
              <a:rPr lang="ru-RU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межкуэстовое</a:t>
            </a:r>
            <a: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понижение на верхнемеловых карбонатных породах с темноцветными глинистыми карбонатными почвами. Это так называемая черная прерия, аналогичная «черному поясу» штатов Алабама и Миссисипи, но с более сухим климатом и преобладанием в прошлом </a:t>
            </a:r>
            <a:r>
              <a:rPr lang="ru-RU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ковыльнобородачовых</a:t>
            </a:r>
            <a: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степей, практически полностью распаханных.</a:t>
            </a:r>
            <a:br>
              <a:rPr lang="ru-RU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120680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Возвышенные пластовые равнины на карбонатных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породах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Окраина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Великих равнин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Гранд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Прейри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плато Команче) на нижнемеловых глинистых известняках густо расчленена речными долинами на отдельные платообразные водоразделы (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месы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) и столовые горы. На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юго-востоке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обращена крутым сбросовым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уступом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Балконес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(высотой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100-300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м) к «черной прерии». Поверхность покрыта карбонатной глинистой корой выветривания. Возвышенные пластовые равнины на пермских красноцветных отложениях.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0243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Возвышенные пластовые равнины на пермских красноцветных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отложениях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Холмистая равнина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Центральной прерии (400—500 м)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местами каменистая, с ландшафтами, близкими к типично степным.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364502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Возвышенные пластовые равнины на карбонатных песчанистых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отложениях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ландшафты, называемые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Кросс Тимберс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двумя полосами окаймляют степную равнину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Гранд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Прейри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272808" cy="41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324036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субтропический, муссонный,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тёплой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и жарким летом. Зимой вторжения холодного воздуха иногда вызывают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кратковременные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заморозки 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снегопады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Климатические показатели: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92723"/>
              </p:ext>
            </p:extLst>
          </p:nvPr>
        </p:nvGraphicFramePr>
        <p:xfrm>
          <a:off x="1403648" y="2420887"/>
          <a:ext cx="6336704" cy="4196502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1425759"/>
                <a:gridCol w="4910945"/>
              </a:tblGrid>
              <a:tr h="122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210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250 кдж/см</a:t>
                      </a:r>
                      <a:r>
                        <a:rPr lang="ru-RU" sz="3200" baseline="300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 (50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60 ккал/см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ru-RU" sz="3200" dirty="0">
                          <a:effectLst/>
                        </a:rPr>
                        <a:t>)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</a:t>
                      </a:r>
                      <a:r>
                        <a:rPr lang="en-US" sz="3200" baseline="-25000" dirty="0"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12°С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</a:t>
                      </a:r>
                      <a:r>
                        <a:rPr lang="en-US" sz="3200" baseline="-250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24°С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600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1200 мм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</a:t>
                      </a:r>
                      <a:r>
                        <a:rPr lang="ru-RU" sz="3200" dirty="0" err="1">
                          <a:effectLst/>
                        </a:rPr>
                        <a:t>ув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0,6 </a:t>
                      </a:r>
                      <a:r>
                        <a:rPr lang="ru-RU" sz="32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3200" dirty="0">
                          <a:effectLst/>
                        </a:rPr>
                        <a:t> 0,8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Кк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A3F29AC-2524-4617-B680-AACBF379E160}"/>
</file>

<file path=customXml/itemProps2.xml><?xml version="1.0" encoding="utf-8"?>
<ds:datastoreItem xmlns:ds="http://schemas.openxmlformats.org/officeDocument/2006/customXml" ds:itemID="{7EECDD08-C2F8-4E8F-89EA-550B8CDC35F9}"/>
</file>

<file path=customXml/itemProps3.xml><?xml version="1.0" encoding="utf-8"?>
<ds:datastoreItem xmlns:ds="http://schemas.openxmlformats.org/officeDocument/2006/customXml" ds:itemID="{59D5407D-889B-4D70-84CC-688DC1CCFBB0}"/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Тема Office</vt:lpstr>
      <vt:lpstr>Субтропические семигумидные (лесостепные) ландшафты</vt:lpstr>
      <vt:lpstr>Расположены в субтропиках Северной Америки                (западная часть Центральных равнин и в Примексиканской низменности) и Южной Америки     (на юге Бразильского плоскогорья, в Междуречье и на востоке Пампы) </vt:lpstr>
      <vt:lpstr>Фрагменты этих ландшафтов  также  имеются в Африке (юго-восток  материка, во внутренних долинах Капских гор) и Австралии (восточная окраина бассейна р. Муррей).  В Евразии почти не развиты из-за горного рельефа в соответствующих частях материка. </vt:lpstr>
      <vt:lpstr>Для  субтропических лесостепных ландшафтов характерны:  1)низменные пластовые равнины на карбонатных породах;  2)возвышенные пластовые равнины на карбонатных породах;  3)возвышенные пластовые равнины на пермских красноцветных отложениях;  4)возвышенные пластовые равнины на карбонатных песчанистых отложениях. </vt:lpstr>
      <vt:lpstr>Низменные пластовые равнины на карбонатных породах   Западная окраина Примексиканской низменности представляет собой межкуэстовое понижение на верхнемеловых карбонатных породах с темноцветными глинистыми карбонатными почвами. Это так называемая черная прерия, аналогичная «черному поясу» штатов Алабама и Миссисипи, но с более сухим климатом и преобладанием в прошлом ковыльнобородачовых степей, практически полностью распаханных. </vt:lpstr>
      <vt:lpstr>Возвышенные пластовые равнины на карбонатных породах   Окраина Великих равнин (Гранд Прейри, плато Команче) на нижнемеловых глинистых известняках густо расчленена речными долинами на отдельные платообразные водоразделы (месы) и столовые горы. На юго-востоке обращена крутым сбросовым уступом Балконес (высотой 100-300 м) к «черной прерии». Поверхность покрыта карбонатной глинистой корой выветривания. Возвышенные пластовые равнины на пермских красноцветных отложениях.  </vt:lpstr>
      <vt:lpstr>Возвышенные пластовые равнины на пермских красноцветных отложениях  Холмистая равнина Центральной прерии (400—500 м), местами каменистая, с ландшафтами, близкими к типично степным. </vt:lpstr>
      <vt:lpstr>Возвышенные пластовые равнины на карбонатных песчанистых отложениях Эти ландшафты, называемые Кросс Тимберс, двумя полосами окаймляют степную равнину Гранд Прейри  </vt:lpstr>
      <vt:lpstr>Климат субтропический, муссонный, с тёплой зимой и жарким летом. Зимой вторжения холодного воздуха иногда вызывают кратковременные заморозки и снегопады Климатические показатели:   </vt:lpstr>
      <vt:lpstr>Почвы - красновато-черные . Для почвообразовательных процессов характерно сочетание гумификации и ферралитизации, что способствует образованию почв, обладающих высоким естественным плодородием</vt:lpstr>
      <vt:lpstr>Основной фон растительности создают травяной покров (преимущественно из злаков со значительным участием разнотравья), а также редколесья, отдельные деревья (безлистные в сухое время года) и кустарники   </vt:lpstr>
      <vt:lpstr>Древесная растительность преобладает в долинах рек </vt:lpstr>
      <vt:lpstr> В Северной Америке характеризуются широким распространением низкорослой древесной растительности с преобладанием дуба и богатым злаковым травостоем (преимущественно из видов бородача) на карбонатных почвах  </vt:lpstr>
      <vt:lpstr>В Южной Америке древесная растительность лучше развита в периферийных районах состоит из мимоз, акаций, некоторых видов пальм, а внутренние районы заняты без древесной саванной и пампой .  В Африке характерно сочетание безлесных водораздельных участков с густым злаковым травостоем и речных долин, покрытых древесной (преимущественно акациевой) растительностью </vt:lpstr>
      <vt:lpstr> В Австралии растительность зон имеет преимущественно саванновый облик. Древесная растительность (главным образом из эвкалиптов) развита в основном по долинам рек и западинам.  </vt:lpstr>
      <vt:lpstr>Для животного мира характерными представителями являются луговые собачки, мышевидные грызуны, зайцы, сурки, гремучие змеи </vt:lpstr>
      <vt:lpstr>Природные ландшафты лесостепи подвергались очень сильному и длительному антропогенному воздействию, главным образом из-за плодородных почв. Большая часть лесостепи распахана и интенсивно используется под земледелие – традиционное занятие коренного населения. Местами еще можно встретить отдельные уцелевшие участки лесостепи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Субтропические семигумидные (лесостепные) ландшафты</dc:title>
  <dc:creator>Солнышко</dc:creator>
  <cp:lastModifiedBy>Seasalt</cp:lastModifiedBy>
  <cp:revision>31</cp:revision>
  <dcterms:created xsi:type="dcterms:W3CDTF">2013-03-11T15:58:47Z</dcterms:created>
  <dcterms:modified xsi:type="dcterms:W3CDTF">2013-06-07T17:45:15Z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