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4" r:id="rId6"/>
    <p:sldId id="268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5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Докшицы</a:t>
            </a: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80736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река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Мядельском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Вилейском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районах, правый приток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Длина 85 км. Площадь водосбора 1105 км2. Среднегодовой расход воды в устье 7,6 м3/с. Средний наклон водной поверхности 0,2%. Вытекает на юге из оз.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района, впадает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Вилейском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водохранилище. Основные притоки: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Галяда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Зуйка (слева),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Патачанка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Наква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607223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6 км к северо-западу от д. Порплище. Площадь зеркала 4,55 км2, объем водной массы 12,87 млн. м3. Озеро остаточного типа. Длина озера 3,83 км, максимальная ширина 2,89 км. Максимальная глубина 5,2 м средняя 2,8 м. Склоны котловины низкие. Суглинистые и песчаные. Распаханы. На 15,7% заняты лесом.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71604" y="3143248"/>
            <a:ext cx="564360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Станиславское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	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Площадь 0,46 км2. Максимальная глубина 2 м. Длина 0,93 км. Наибольшая ширина 0,65 км. Длина береговой линии 2,61 км. Объем воды 0,88 млн. м3. Площадь  водосбора 42,2 км2. В бассейне р.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за 23 км на 3 от г. Докшицы, около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Станиславцы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Склоны котловины высотой до 2 м, частично распаханы. Пойма шириной 75-100 м, торфянистая.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628654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2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Самый северный водоем. Площадь его 3,98 км2. Характеризуется средней глубиной 1,25 м при максимальной 2,7 м. Котловина округлых очертаний имеет на юге длинный отросток — протоку, соединяющую ее с Плавно. Длина озера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вместе с протокой 3,32 км. Береговая линия имеет плавные очертания. Берега слабо выражены, склоны низкие, заболоченные. Подводная часть плоская, блюдцеобразная, с постепенным увеличением глубин к центру.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14818"/>
            <a:ext cx="471490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Плавно.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Расположено южнее озера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По большинству показателей они очень похожи, так как, по-видимому, в свое время это был один обширный водоем. Котловина (как и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) остаточного типа, овальной формы, вытянута на 3,45 км, при средней ширине 1,18 км. Площадь озера 4,02 км2. Берега и склоны низкие, заболоченные. Подводная часть плоская, изобаты повторяют рисунок береговой линии.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00438"/>
            <a:ext cx="578647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Манец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озера 1,44 км2. Мелководное: максимальная глубина — не превышает 1,3 м, средняя — 0,67 м. Котловина овальная, вытянута с северо-востока на юго-запад на 2,7 км и представляет озеровидное расширение реки. Озеро хорошо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проточно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Характеристика водного баланса и гидрохимического режима однотипна с водоемами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Плавно.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557216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Межужол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 9,8 км к северо-востоку от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Тумиловичи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зеркала 2,86 км2, объем водной массы 1,82 млн. м3.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 остаточного типа. Длина озера 3,88 км, максимальная ширина 1,05 км. Максимальная глубина 3 м средняя 0,6 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Склоны котловины не выражены. Озеро расположено среди верхового болота. На 57% заняты лесом.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Береговая линия равна 9,15 км.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492922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07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1,8 км к востоку от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Несмеровщина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зеркала 3,02 км2, объем водной массы 8,1 млн. м3.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 остаточного типа. Длина озера 2,96 км, максимальная ширина 1,4 км. Максимальная глубина 5,3 м средняя 2,7 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Склоны котловины невысокие и низкие. Песчаные, суглинистые. Распаханы. На 34% заняты лесом. Береговая линия равна 9 км. Берега низкие. Песчаные.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Закустарены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местами заболочены.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14818"/>
            <a:ext cx="471490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районе 3 гидрологических заказника республиканского значения: Гидрологический заказник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 Гидрологический заказник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Верхневилейский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 Республиканский гидрологический заказник «Голубицкая пуща».Также на территории находится Березинский биосферный заповедник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85765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64333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территории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района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расположенно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четыре завода: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филиал ОАО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Лепельский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молочно-консервный комбинат»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2.  Филиал РУПП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Витескхлебпром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хлебозавод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3.  КУПП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комбинат строительных материалов»,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4.  РУПП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Бегомльский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завод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Ветразь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354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 располагается на юго-западе Витебской области и занимает площадь в 2,2 тыс.кв.км. Граничит 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Поставским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Глубокским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Ушачским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Лепельским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районами, а также с Минской областью. Население района 26.6 тыс.км. В район входят городской поселок Бегомль и 276 сельских населенных пунктов. Административно делится на 10 сельсоветов. Райцентр - город Докшицы с  населением 6,6 тыс. чел.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2729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Средняя температура января -7.2 С, июля 17.2 С. За год выпадает 623 мм осадков. По территории района протекают Березина 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Проней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Здесь 11 озер, крупнейшие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Сервач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Плавно,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Лесистость района 46%. На территории находится часть Березинского биосферного заповедника. Созданы республиканские гидрологические заказники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Верхневилейский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Голубицкая пуща,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857628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35929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района сохранились археологические памятники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Асетищи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Березино,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Бирули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Ворганы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Городище и др. Из памятников архитектуры наиболее значительные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Спасо-Преображенская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церковь 19 в. в д.Вилейка, церковь 18 в. в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Камайск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костел Св.Марии 1863 г.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д.Парофьяново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Возле д.Дедки создан мемориальный комплекс "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Ходоровка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" на месте расстрела 600 мирных граждан и 200 итальянских военных.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района функционируют санатории "Боровое", "Лесное", дом охотника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Бегомльски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95731"/>
            <a:ext cx="2857520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 берет начало и течет одна из самых знаменитых рек Европы - Березина, впадающая в Днепр, а также протекают реки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- приток Немана,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Также имеется 11 естественных озер: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Плавно,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Межужол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Домашковское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Станиславское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Черное,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Московица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Вишневское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Манец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общей площадью 1204 гектаров. Также на территории есть два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канала:Варлынский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Есть одно водохранилище и два болота: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Галики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Окнище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823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Река Березина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река в Белоруссии, правый приток Днепра, бассейн Черного моря. Самая протяженная река, которая полностью на всём своём течении протекает по территории Белоруссии.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Длина реки Березина 613 километров, площадь водосбора 24 500 км². Ширина русла колеблется от 100 до 300 метров. Входит в Березинскую водную систему (соединяет бассейны Днепра и Западной Двины). Берега реки лесистые и высокие – иногда достигают 15-ти метров. Правый берег Березины намного выше левого. На участке более 500 километров судоходна. Уклон реки 0,13 м/км.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7288" cy="42148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85794"/>
            <a:ext cx="5286412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6072206"/>
            <a:ext cx="3178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Река Березина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 самый большой приток р.Нёмана; вытекает из небольшого болота, расположенного в 1 км северо-восточнее с.Великое Поле, </a:t>
            </a:r>
            <a:r>
              <a:rPr lang="ru-RU" sz="25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района, Витебской области. Впадает в р.Неман с правого берега у г.Каунаса (Литва). Протекает по Беларуси и Литве.</a:t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Общая длина реки 510 км, из них 228,0 км по территории Литвы. Бассейн охватывает 24942,3 км², из них в Литве 13849,6 км² (56 %).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42915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река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районе, правый приток р. Березина (бас. Днепра). Длина 44,9 км. Площадь  водосбора 503 км2. Среднегодовой расход воды в устье 3,4 м3/с. Средний наклон водной поверхности 0,4%. Начинается на южной окраине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д.Крипули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устье в пределах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д.Береспонье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Течет в сквозной долине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Минской возвышенности. Основной приток - р.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Варлынка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belpohod.info/_pu/0/4354516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286124"/>
            <a:ext cx="557216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D6032A-458E-4574-9D96-32AB5AFAD1B4}"/>
</file>

<file path=customXml/itemProps2.xml><?xml version="1.0" encoding="utf-8"?>
<ds:datastoreItem xmlns:ds="http://schemas.openxmlformats.org/officeDocument/2006/customXml" ds:itemID="{55EC37C3-18EF-413F-90E4-BBEB2147DED6}"/>
</file>

<file path=customXml/itemProps3.xml><?xml version="1.0" encoding="utf-8"?>
<ds:datastoreItem xmlns:ds="http://schemas.openxmlformats.org/officeDocument/2006/customXml" ds:itemID="{B9D6FE4A-E1AC-40F7-9DCD-3F6C9826DA87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238</TotalTime>
  <Words>579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Докшицы                 </vt:lpstr>
      <vt:lpstr>Докшицкий район располагается на юго-западе Витебской области и занимает площадь в 2,2 тыс.кв.км. Граничит с Поставским, Глубокским, Ушачским, Лепельским районами, а также с Минской областью. Население района 26.6 тыс.км. В район входят городской поселок Бегомль и 276 сельских населенных пунктов. Административно делится на 10 сельсоветов. Райцентр - город Докшицы с  населением 6,6 тыс. чел.   </vt:lpstr>
      <vt:lpstr>Средняя температура января -7.2 С, июля 17.2 С. За год выпадает 623 мм осадков. По территории района протекают Березина с Проней, Вилия и Сервечь. Здесь 11 озер, крупнейшие Сервач, Плавно, Ольшица, Медзозол.  Лесистость района 46%. На территории находится часть Березинского биосферного заповедника. Созданы республиканские гидрологические заказники Верхневилейский, Голубицкая пуща, Сервечь.  </vt:lpstr>
      <vt:lpstr>На территории района сохранились археологические памятники - Асетищи, Березино, Бирули, Ворганы, Городище и др. Из памятников архитектуры наиболее значительные - Спасо-Преображенская церковь 19 в. в д.Вилейка, церковь 18 в. в д. Камайск, костел Св.Марии 1863 г. в д.Парофьяново. Возле д.Дедки создан мемориальный комплекс "Ходоровка" на месте расстрела 600 мирных граждан и 200 итальянских военных. На территории района функционируют санатории "Боровое", "Лесное", дом охотника Бегомльски.  </vt:lpstr>
      <vt:lpstr>На территории Докшицкого района берет начало и течет одна из самых знаменитых рек Европы - Березина, впадающая в Днепр, а также протекают реки Вилия - приток Немана, Поня и Сервечь. Также имеется 11 естественных озер: Сервечь, Плавно, Ольшица, Межужол, Домашковское, Станиславское, Черное, Московица, Вишневское, Медзозол, Манец, общей площадью 1204 гектаров. Также на территории есть два канала:Варлынский и Медзозол. Есть одно водохранилище и два болота: Галики и Окнище </vt:lpstr>
      <vt:lpstr>Река Березина - река в Белоруссии, правый приток Днепра, бассейн Черного моря. Самая протяженная река, которая полностью на всём своём течении протекает по территории Белоруссии. Длина реки Березина 613 километров, площадь водосбора 24 500 км². Ширина русла колеблется от 100 до 300 метров. Входит в Березинскую водную систему (соединяет бассейны Днепра и Западной Двины). Берега реки лесистые и высокие – иногда достигают 15-ти метров. Правый берег Березины намного выше левого. На участке более 500 километров судоходна. Уклон реки 0,13 м/км.  </vt:lpstr>
      <vt:lpstr>        </vt:lpstr>
      <vt:lpstr>     Вилия- самый большой приток р.Нёмана; вытекает из небольшого болота, расположенного в 1 км северо-восточнее с.Великое Поле, Докшицкого района, Витебской области. Впадает в р.Неман с правого берега у г.Каунаса (Литва). Протекает по Беларуси и Литве.  Общая длина реки 510 км, из них 228,0 км по территории Литвы. Бассейн охватывает 24942,3 км², из них в Литве 13849,6 км² (56 %).   </vt:lpstr>
      <vt:lpstr>     Поня - река в Докшицком районе, правый приток р. Березина (бас. Днепра). Длина 44,9 км. Площадь  водосбора 503 км2. Среднегодовой расход воды в устье 3,4 м3/с. Средний наклон водной поверхности 0,4%. Начинается на южной окраине д.Крипули, устье в пределах д.Береспонье. Течет в сквозной долине на Пн Минской возвышенности. Основной приток - р. Варлынка   </vt:lpstr>
      <vt:lpstr>Сервечь - река в Докшицком, Мядельском и Вилейском районах, правый приток Вилии. Длина 85 км. Площадь водосбора 1105 км2. Среднегодовой расход воды в устье 7,6 м3/с. Средний наклон водной поверхности 0,2%. Вытекает на юге из оз. Сервечь Докшицкого района, впадает в Вилейском водохранилище. Основные притоки: Сервечь, Галяда, Зуйка (слева), Патачанка, Наква  </vt:lpstr>
      <vt:lpstr> Озеро Сервечь. Озеро в 6 км к северо-западу от д. Порплище. Площадь зеркала 4,55 км2, объем водной массы 12,87 млн. м3. Озеро остаточного типа. Длина озера 3,83 км, максимальная ширина 2,89 км. Максимальная глубина 5,2 м средняя 2,8 м. Склоны котловины низкие. Суглинистые и песчаные. Распаханы. На 15,7% заняты лесом.  </vt:lpstr>
      <vt:lpstr>Озеро Станиславское.  Площадь 0,46 км2. Максимальная глубина 2 м. Длина 0,93 км. Наибольшая ширина 0,65 км. Длина береговой линии 2,61 км. Объем воды 0,88 млн. м3. Площадь  водосбора 42,2 км2. В бассейне р. Сервечь, за 23 км на 3 от г. Докшицы, около д. Станиславцы. Склоны котловины высотой до 2 м, частично распаханы. Пойма шириной 75-100 м, торфянистая. </vt:lpstr>
      <vt:lpstr>Озеро Ольшица. Самый северный водоем. Площадь его 3,98 км2. Характеризуется средней глубиной 1,25 м при максимальной 2,7 м. Котловина округлых очертаний имеет на юге длинный отросток — протоку, соединяющую ее с Плавно. Длина озера Ольшица вместе с протокой 3,32 км. Береговая линия имеет плавные очертания. Берега слабо выражены, склоны низкие, заболоченные. Подводная часть плоская, блюдцеобразная, с постепенным увеличением глубин к центру.   </vt:lpstr>
      <vt:lpstr>Озеро Плавно. Расположено южнее озера Ольшица. По большинству показателей они очень похожи, так как, по-видимому, в свое время это был один обширный водоем. Котловина (как и в Ольшица) остаточного типа, овальной формы, вытянута на 3,45 км, при средней ширине 1,18 км. Площадь озера 4,02 км2. Берега и склоны низкие, заболоченные. Подводная часть плоская, изобаты повторяют рисунок береговой линии.  </vt:lpstr>
      <vt:lpstr>Озеро Манец. Площадь озера 1,44 км2. Мелководное: максимальная глубина — не превышает 1,3 м, средняя — 0,67 м. Котловина овальная, вытянута с северо-востока на юго-запад на 2,7 км и представляет озеровидное расширение реки. Озеро хорошо проточно. Характеристика водного баланса и гидрохимического режима однотипна с водоемами Ольшица и Плавно. </vt:lpstr>
      <vt:lpstr> Озеро Межужол. В 9,8 км к северо-востоку от д. Тумиловичи. Площадь зеркала 2,86 км2, объем водной массы 1,82 млн. м3. Озеро остаточного типа. Длина озера 3,88 км, максимальная ширина 1,05 км. Максимальная глубина 3 м средняя 0,6 м.  Склоны котловины не выражены. Озеро расположено среди верхового болота. На 57% заняты лесом.  Береговая линия равна 9,15 км. </vt:lpstr>
      <vt:lpstr>Озеро Медзозол. В 1,8 км к востоку от д. Несмеровщина. Площадь зеркала 3,02 км2, объем водной массы 8,1 млн. м3. Озеро остаточного типа. Длина озера 2,96 км, максимальная ширина 1,4 км. Максимальная глубина 5,3 м средняя 2,7 м.  Склоны котловины невысокие и низкие. Песчаные, суглинистые. Распаханы. На 34% заняты лесом. Береговая линия равна 9 км. Берега низкие. Песчаные. Закустарены, местами заболочены.  </vt:lpstr>
      <vt:lpstr> В Докшицком районе 3 гидрологических заказника республиканского значения: Гидрологический заказник «Сервечь», Гидрологический заказник «Верхневилейский», Республиканский гидрологический заказник «Голубицкая пуща».Также на территории находится Березинский биосферный заповедник </vt:lpstr>
      <vt:lpstr>На территории Докшицкого района расположенно  четыре завода: 1. Докшицкий филиал ОАО «Лепельский молочно-консервный комбинат» 2.  Филиал РУПП «Витескхлебпром» Докшицкий хлебозавод 3.  КУПП «Докшицкий комбинат строительных материалов», 4.  РУПП «Бегомльский завод «Ветразь»,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Туз                  </dc:title>
  <dc:creator>Компьютер</dc:creator>
  <cp:lastModifiedBy>XTreme</cp:lastModifiedBy>
  <cp:revision>30</cp:revision>
  <dcterms:created xsi:type="dcterms:W3CDTF">2012-12-08T12:50:07Z</dcterms:created>
  <dcterms:modified xsi:type="dcterms:W3CDTF">2013-04-15T08:06:44Z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