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62" r:id="rId9"/>
    <p:sldId id="264" r:id="rId10"/>
    <p:sldId id="265" r:id="rId11"/>
    <p:sldId id="266" r:id="rId12"/>
    <p:sldId id="27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4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Условные знаки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топографических карт</a:t>
            </a:r>
          </a:p>
          <a:p>
            <a:r>
              <a:rPr lang="ru-RU" sz="4000" b="1" dirty="0" smtClean="0"/>
              <a:t>масштаб 1:2000</a:t>
            </a:r>
            <a:endParaRPr lang="ru-RU" sz="40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Лесная растительность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832" y="2071678"/>
            <a:ext cx="4026968" cy="3305978"/>
          </a:xfrm>
        </p:spPr>
      </p:pic>
      <p:pic>
        <p:nvPicPr>
          <p:cNvPr id="6" name="Содержимое 5" descr="Заявка1 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1113"/>
            <a:ext cx="4038600" cy="288413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Деревья отдельно стоящие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явка1 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52967"/>
            <a:ext cx="4038599" cy="2620428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" y="2000240"/>
            <a:ext cx="4302864" cy="35719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Кустарниковая растительность</a:t>
            </a:r>
            <a:endParaRPr lang="ru-RU" dirty="0"/>
          </a:p>
        </p:txBody>
      </p:sp>
      <p:pic>
        <p:nvPicPr>
          <p:cNvPr id="6" name="Содержимое 5" descr="кустарни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000240"/>
            <a:ext cx="4503221" cy="3377416"/>
          </a:xfrm>
        </p:spPr>
      </p:pic>
      <p:pic>
        <p:nvPicPr>
          <p:cNvPr id="5" name="Содержимое 4" descr="Заявка1 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3876617" cy="292905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Растительность травяная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nhfdf6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214554"/>
            <a:ext cx="4217469" cy="3163102"/>
          </a:xfrm>
        </p:spPr>
      </p:pic>
      <p:pic>
        <p:nvPicPr>
          <p:cNvPr id="5" name="Содержимое 4" descr="топогр 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642" y="2420651"/>
            <a:ext cx="3933716" cy="288506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Газоны, клумбы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vet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7153"/>
            <a:ext cx="4038600" cy="3032057"/>
          </a:xfrm>
        </p:spPr>
      </p:pic>
      <p:pic>
        <p:nvPicPr>
          <p:cNvPr id="6" name="Содержимое 5" descr="топогр 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1" y="3571876"/>
            <a:ext cx="3543294" cy="1667523"/>
          </a:xfrm>
        </p:spPr>
      </p:pic>
      <p:pic>
        <p:nvPicPr>
          <p:cNvPr id="1026" name="Picture 2" descr="C:\Documents and Settings\111\Мои документы\топогр 02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8" y="1738422"/>
            <a:ext cx="2357454" cy="17576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Редколесья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500306"/>
            <a:ext cx="4066537" cy="3286148"/>
          </a:xfrm>
        </p:spPr>
      </p:pic>
      <p:pic>
        <p:nvPicPr>
          <p:cNvPr id="6" name="Содержимое 5" descr="Заявка1 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691" y="2302903"/>
            <a:ext cx="4015617" cy="312055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Буреломы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бурел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4257676" cy="3528780"/>
          </a:xfrm>
        </p:spPr>
      </p:pic>
      <p:pic>
        <p:nvPicPr>
          <p:cNvPr id="5" name="Содержимое 4" descr="топогр 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428868"/>
            <a:ext cx="4038600" cy="296771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Вырубка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вырубка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6333"/>
            <a:ext cx="4400552" cy="3468415"/>
          </a:xfrm>
        </p:spPr>
      </p:pic>
      <p:pic>
        <p:nvPicPr>
          <p:cNvPr id="5" name="Содержимое 4" descr="Заявка1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428868"/>
            <a:ext cx="3969313" cy="2881731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Сухостойные или горелые леса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4556563" cy="3957360"/>
          </a:xfrm>
        </p:spPr>
      </p:pic>
      <p:pic>
        <p:nvPicPr>
          <p:cNvPr id="5" name="Содержимое 4" descr="топогр 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214554"/>
            <a:ext cx="3428992" cy="350046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Строения нежилые огнестойкие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(кирпичные, каменные, бетонные)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071678"/>
            <a:ext cx="3929062" cy="3260485"/>
          </a:xfrm>
        </p:spPr>
      </p:pic>
      <p:pic>
        <p:nvPicPr>
          <p:cNvPr id="6" name="Содержимое 5" descr="Заявка1 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14554"/>
            <a:ext cx="4335214" cy="264320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Сооружения башенного типа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топография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Содержимое 4" descr="топогр 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0648" y="2641768"/>
            <a:ext cx="3653703" cy="2442826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Павильоны, беседки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беседка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2071702" cy="2767930"/>
          </a:xfrm>
        </p:spPr>
      </p:pic>
      <p:pic>
        <p:nvPicPr>
          <p:cNvPr id="1026" name="Picture 2" descr="C:\Documents and Settings\111\Мои документы\топография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3714744" cy="2786059"/>
          </a:xfrm>
          <a:prstGeom prst="rect">
            <a:avLst/>
          </a:prstGeom>
          <a:noFill/>
        </p:spPr>
      </p:pic>
      <p:pic>
        <p:nvPicPr>
          <p:cNvPr id="10" name="Содержимое 9" descr="Заявка1 03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188094" y="4000504"/>
            <a:ext cx="4812797" cy="260375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Скульптуры, каменные столбы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img--i-8393-w-6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37534"/>
            <a:ext cx="4038600" cy="3591730"/>
          </a:xfrm>
        </p:spPr>
      </p:pic>
      <p:pic>
        <p:nvPicPr>
          <p:cNvPr id="6" name="Содержимое 5" descr="топогр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49544"/>
            <a:ext cx="4038600" cy="1627274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Ограды (заборы) металлические на фундаменте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топография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134411" cy="2664014"/>
          </a:xfrm>
        </p:spPr>
      </p:pic>
      <p:pic>
        <p:nvPicPr>
          <p:cNvPr id="5" name="Содержимое 4" descr="Заявка1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071810"/>
            <a:ext cx="4038600" cy="290159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Фонари электрические на столбах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ark0698_d191 (7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57884" y="1214422"/>
            <a:ext cx="2643206" cy="3554975"/>
          </a:xfrm>
        </p:spPr>
      </p:pic>
      <p:pic>
        <p:nvPicPr>
          <p:cNvPr id="5" name="Содержимое 4" descr="Заявка1 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28860" y="3714752"/>
            <a:ext cx="3860643" cy="2694956"/>
          </a:xfrm>
        </p:spPr>
      </p:pic>
      <p:pic>
        <p:nvPicPr>
          <p:cNvPr id="2050" name="Picture 2" descr="C:\Documents and Settings\111\Мои документы\топография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2185926" cy="29145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Пешеходные тропы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4412" y="1910556"/>
            <a:ext cx="2924175" cy="3905250"/>
          </a:xfrm>
        </p:spPr>
      </p:pic>
      <p:pic>
        <p:nvPicPr>
          <p:cNvPr id="6" name="Содержимое 5" descr="Заявка1 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857496"/>
            <a:ext cx="4470501" cy="170387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Фонтаны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park0698_d19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2072"/>
            <a:ext cx="4038600" cy="3022219"/>
          </a:xfrm>
        </p:spPr>
      </p:pic>
      <p:pic>
        <p:nvPicPr>
          <p:cNvPr id="6" name="Содержимое 5" descr="топогр 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104" y="1600200"/>
            <a:ext cx="3196790" cy="452596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68E1292-7279-4842-BA81-14015C8F6EBC}"/>
</file>

<file path=customXml/itemProps2.xml><?xml version="1.0" encoding="utf-8"?>
<ds:datastoreItem xmlns:ds="http://schemas.openxmlformats.org/officeDocument/2006/customXml" ds:itemID="{375F5ADE-FA94-41AE-8F2C-781700685A1F}"/>
</file>

<file path=customXml/itemProps3.xml><?xml version="1.0" encoding="utf-8"?>
<ds:datastoreItem xmlns:ds="http://schemas.openxmlformats.org/officeDocument/2006/customXml" ds:itemID="{0FE24776-1442-410E-9E09-B7802AB1BFB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52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Условные знаки</vt:lpstr>
      <vt:lpstr>Строения нежилые огнестойкие  (кирпичные, каменные, бетонные)</vt:lpstr>
      <vt:lpstr>Сооружения башенного типа</vt:lpstr>
      <vt:lpstr>Павильоны, беседки</vt:lpstr>
      <vt:lpstr>Скульптуры, каменные столбы</vt:lpstr>
      <vt:lpstr>Ограды (заборы) металлические на фундаменте</vt:lpstr>
      <vt:lpstr>Фонари электрические на столбах</vt:lpstr>
      <vt:lpstr>Пешеходные тропы</vt:lpstr>
      <vt:lpstr>Фонтаны</vt:lpstr>
      <vt:lpstr>Лесная растительность</vt:lpstr>
      <vt:lpstr>Деревья отдельно стоящие</vt:lpstr>
      <vt:lpstr>Кустарниковая растительность</vt:lpstr>
      <vt:lpstr>Растительность травяная</vt:lpstr>
      <vt:lpstr>Газоны, клумбы</vt:lpstr>
      <vt:lpstr>Редколесья</vt:lpstr>
      <vt:lpstr>Буреломы</vt:lpstr>
      <vt:lpstr>Вырубка</vt:lpstr>
      <vt:lpstr>Сухостойные или горелые леса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знаки</dc:title>
  <dc:creator>годуновы</dc:creator>
  <cp:lastModifiedBy>годуновы</cp:lastModifiedBy>
  <cp:revision>14</cp:revision>
  <dcterms:created xsi:type="dcterms:W3CDTF">2013-10-29T17:40:01Z</dcterms:created>
  <dcterms:modified xsi:type="dcterms:W3CDTF">2013-10-30T15:39:25Z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