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048" y="3110915"/>
            <a:ext cx="10058400" cy="1143000"/>
          </a:xfrm>
        </p:spPr>
        <p:txBody>
          <a:bodyPr>
            <a:normAutofit/>
          </a:bodyPr>
          <a:lstStyle/>
          <a:p>
            <a:r>
              <a:rPr lang="ru-RU" sz="6000" b="1" dirty="0"/>
              <a:t>Тема </a:t>
            </a:r>
            <a:r>
              <a:rPr lang="ru-RU" sz="6000" b="1" dirty="0" smtClean="0"/>
              <a:t>8 </a:t>
            </a:r>
            <a:r>
              <a:rPr lang="ru-RU" sz="6000" b="1" dirty="0" err="1"/>
              <a:t>Педосфера</a:t>
            </a: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048" y="1697922"/>
            <a:ext cx="5372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ОБЩЕЕ ЗЕМЛЕВЕДЕНИЕ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112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578224"/>
            <a:ext cx="8346141" cy="53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470646"/>
            <a:ext cx="7317889" cy="6222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58" y="0"/>
            <a:ext cx="597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Географическое распространение основных типов почв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53" y="329043"/>
            <a:ext cx="1038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Почва 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слой земной коры, возникающий в результате преобразования коры выветривания водой, воздухом и живыми организмами и обладающий свойством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качественный признак почвы, резко отличающий ее от бесплодной, не способной производить урожай растений, горной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породы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5" y="1847986"/>
            <a:ext cx="5825565" cy="387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39" y="2021421"/>
            <a:ext cx="3613896" cy="2104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24" y="426019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4" y="1240771"/>
            <a:ext cx="2515351" cy="3358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3763" y="489047"/>
            <a:ext cx="701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почве как самостоятельном природном теле было сформулировано в конце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века В.В. Докучаевым.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образному выражению, почва – зеркало ландшафта.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2" y="2174502"/>
            <a:ext cx="5789015" cy="29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6" y="500947"/>
            <a:ext cx="6871522" cy="2027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3" y="2770094"/>
            <a:ext cx="66008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38" y="460793"/>
            <a:ext cx="19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почвы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80" y="1081928"/>
            <a:ext cx="6515100" cy="466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7" y="1398722"/>
            <a:ext cx="2996825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86" y="29942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Окраска почвы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" y="668759"/>
            <a:ext cx="6467986" cy="5174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6" y="1038520"/>
            <a:ext cx="4433513" cy="44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240" y="366663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почвы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833717"/>
            <a:ext cx="5379612" cy="5048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49" y="366663"/>
            <a:ext cx="3683663" cy="5204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3" y="551329"/>
            <a:ext cx="2114856" cy="2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79" y="218746"/>
            <a:ext cx="408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Новообразования и включения в почве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0" y="1148256"/>
            <a:ext cx="7105650" cy="344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4658" y="5156484"/>
            <a:ext cx="6472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ясно выделяющиеся элементы почвенной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массы,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связанные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почвообразования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839" y="326322"/>
            <a:ext cx="24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типы почв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7" y="1117365"/>
            <a:ext cx="7088995" cy="48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60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E17A36-B96D-4300-8A56-A48CC5F02F34}"/>
</file>

<file path=customXml/itemProps2.xml><?xml version="1.0" encoding="utf-8"?>
<ds:datastoreItem xmlns:ds="http://schemas.openxmlformats.org/officeDocument/2006/customXml" ds:itemID="{8A48001B-DF8D-4156-8B6C-304521663D2F}"/>
</file>

<file path=customXml/itemProps3.xml><?xml version="1.0" encoding="utf-8"?>
<ds:datastoreItem xmlns:ds="http://schemas.openxmlformats.org/officeDocument/2006/customXml" ds:itemID="{7701DE9D-42F2-4B7E-B25D-361548CFAFE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77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6</cp:revision>
  <dcterms:created xsi:type="dcterms:W3CDTF">2013-12-05T16:19:37Z</dcterms:created>
  <dcterms:modified xsi:type="dcterms:W3CDTF">2013-12-17T08:08:47Z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