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738" y="602628"/>
            <a:ext cx="7766936" cy="1646302"/>
          </a:xfrm>
        </p:spPr>
        <p:txBody>
          <a:bodyPr/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738" y="2396844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ru-RU" sz="6000" b="1" dirty="0"/>
              <a:t>Тема </a:t>
            </a:r>
            <a:r>
              <a:rPr lang="ru-RU" sz="6000" b="1" dirty="0" smtClean="0"/>
              <a:t>7</a:t>
            </a:r>
          </a:p>
          <a:p>
            <a:pPr algn="l"/>
            <a:r>
              <a:rPr lang="ru-RU" sz="6000" b="1" dirty="0" smtClean="0"/>
              <a:t>Биосфера </a:t>
            </a:r>
            <a:r>
              <a:rPr lang="ru-RU" sz="6000" b="1" dirty="0"/>
              <a:t>Земли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632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318" y="19009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понятием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ноосфера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В.И. Вернадский подразумевал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высшую форму развития биосферы, определяемую гармонично существующими процессами развития общества 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32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" y="1137957"/>
            <a:ext cx="5828179" cy="5245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929" y="308846"/>
            <a:ext cx="710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Биосфера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оболочка планеты, населенная живым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веществом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993" r="45555" b="786"/>
          <a:stretch/>
        </p:blipFill>
        <p:spPr>
          <a:xfrm>
            <a:off x="7274859" y="1210235"/>
            <a:ext cx="3644153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35" y="926602"/>
            <a:ext cx="2542077" cy="3866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0" y="605957"/>
            <a:ext cx="3039563" cy="4697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597398"/>
            <a:ext cx="4800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6" y="340940"/>
            <a:ext cx="6598721" cy="48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2244" y="5664805"/>
            <a:ext cx="569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биосферы (по Н.Ф.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Реймерсу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изменениями)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6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16" y="1146921"/>
            <a:ext cx="5919095" cy="44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2" y="2094659"/>
            <a:ext cx="8441667" cy="3606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9631" y="891099"/>
            <a:ext cx="421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живого вещества в биосфере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10" y="873432"/>
            <a:ext cx="7462567" cy="51105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681" y="111169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</a:t>
            </a:r>
            <a:r>
              <a:rPr lang="en-US" dirty="0" err="1" smtClean="0"/>
              <a:t>еологический</a:t>
            </a:r>
            <a:r>
              <a:rPr lang="en-US" dirty="0" smtClean="0"/>
              <a:t> </a:t>
            </a:r>
            <a:r>
              <a:rPr lang="en-US" dirty="0" err="1" smtClean="0"/>
              <a:t>круговорот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3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70" y="285981"/>
            <a:ext cx="379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Малый (биологический) круговорот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55313"/>
            <a:ext cx="6432714" cy="59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13" y="299428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</a:t>
            </a:r>
            <a:r>
              <a:rPr lang="en-US" dirty="0" err="1" smtClean="0"/>
              <a:t>иогеохимический</a:t>
            </a:r>
            <a:r>
              <a:rPr lang="en-US" dirty="0" smtClean="0"/>
              <a:t> </a:t>
            </a:r>
            <a:r>
              <a:rPr lang="en-US" dirty="0" err="1"/>
              <a:t>цикл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09" y="484094"/>
            <a:ext cx="7407446" cy="58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91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A9BFE5-8F24-4E0F-AD78-2BDCA0FCD656}"/>
</file>

<file path=customXml/itemProps2.xml><?xml version="1.0" encoding="utf-8"?>
<ds:datastoreItem xmlns:ds="http://schemas.openxmlformats.org/officeDocument/2006/customXml" ds:itemID="{35DF44CD-76C4-4AF9-BA67-6DC4AE685022}"/>
</file>

<file path=customXml/itemProps3.xml><?xml version="1.0" encoding="utf-8"?>
<ds:datastoreItem xmlns:ds="http://schemas.openxmlformats.org/officeDocument/2006/customXml" ds:itemID="{413EF350-F048-40D6-B846-970F23F88C11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63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 </dc:title>
  <dc:creator>Seasalt</dc:creator>
  <cp:lastModifiedBy>Seasalt</cp:lastModifiedBy>
  <cp:revision>6</cp:revision>
  <dcterms:created xsi:type="dcterms:W3CDTF">2013-12-05T16:16:20Z</dcterms:created>
  <dcterms:modified xsi:type="dcterms:W3CDTF">2013-12-17T07:29:42Z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