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518" y="265361"/>
            <a:ext cx="8689976" cy="2509213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083" y="3133164"/>
            <a:ext cx="8689976" cy="13715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dirty="0"/>
              <a:t>Тема </a:t>
            </a:r>
            <a:r>
              <a:rPr lang="ru-RU" sz="4000" b="1" dirty="0" smtClean="0"/>
              <a:t>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Гидросфера </a:t>
            </a:r>
            <a:r>
              <a:rPr lang="ru-RU" sz="4000" b="1" dirty="0"/>
              <a:t>Земли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96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1" y="346520"/>
            <a:ext cx="11645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Гидросфера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сплошная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состояниях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фазе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принимающая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планетарном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круговороте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1214717" y="1887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5" y="1471556"/>
            <a:ext cx="6701116" cy="50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284629"/>
            <a:ext cx="6566087" cy="39343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46243"/>
              </p:ext>
            </p:extLst>
          </p:nvPr>
        </p:nvGraphicFramePr>
        <p:xfrm>
          <a:off x="1945342" y="4588297"/>
          <a:ext cx="7799294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300"/>
                <a:gridCol w="1467748"/>
                <a:gridCol w="1304186"/>
                <a:gridCol w="1445366"/>
                <a:gridCol w="155469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Океан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Площадь,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 км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от общей площади МО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Средняя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глубина, 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Максимальная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глубина, 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Мировой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361,26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Тихий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178,68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49,5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3976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11 022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Атлантический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91,66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25,4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9219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Индийский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76,17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21,1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7455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Северный </a:t>
                      </a:r>
                      <a:endParaRPr lang="en-US" sz="2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Ледовитый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5527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2989" y="421896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морфометрические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85" y="310403"/>
            <a:ext cx="9084816" cy="5848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3210" y="6166037"/>
            <a:ext cx="497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0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7" y="557155"/>
            <a:ext cx="5817126" cy="6104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035" y="187823"/>
            <a:ext cx="1132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водный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поток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протекающий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ложе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русле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3203" y="926487"/>
            <a:ext cx="5040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русла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дождевые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талые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снеговые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едниковые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подземные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74" y="3881142"/>
            <a:ext cx="3421412" cy="2764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34567" y="2680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олебания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оловодье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аводок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9" y="853888"/>
            <a:ext cx="7620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118" y="113427"/>
            <a:ext cx="1115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Озера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водоемы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суши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стоячей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проточной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сообщающиеся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океаном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особыми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специфическими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организмами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505" y="277923"/>
            <a:ext cx="11421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Подземные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включающие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парообразном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жидком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263393"/>
            <a:ext cx="6106646" cy="4573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63" y="2230251"/>
            <a:ext cx="3661931" cy="3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34" y="242971"/>
            <a:ext cx="8745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избыточно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увлажненные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пресной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соленой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затрудненным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обменом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газов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мертвого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растительного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переходящего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торф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97" y="1373094"/>
            <a:ext cx="4076700" cy="5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47" y="2476586"/>
            <a:ext cx="5616388" cy="162681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28447" y="5413687"/>
            <a:ext cx="6445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Заболоченные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земли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избыточно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увлажненные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участки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поверхности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маломощным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менее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0,3 м)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слоем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торфа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78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823" y="398947"/>
            <a:ext cx="902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Ледники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движущиеся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многолетние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толщи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льда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возникшие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суше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атмосферных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осадков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1264024"/>
            <a:ext cx="6947648" cy="5210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42" y="2057400"/>
            <a:ext cx="4285130" cy="32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926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191326-51A0-4210-B24F-7DFE95F5F8D8}"/>
</file>

<file path=customXml/itemProps2.xml><?xml version="1.0" encoding="utf-8"?>
<ds:datastoreItem xmlns:ds="http://schemas.openxmlformats.org/officeDocument/2006/customXml" ds:itemID="{22D56B47-A40E-4573-A9D4-DD1886050B64}"/>
</file>

<file path=customXml/itemProps3.xml><?xml version="1.0" encoding="utf-8"?>
<ds:datastoreItem xmlns:ds="http://schemas.openxmlformats.org/officeDocument/2006/customXml" ds:itemID="{40A1C4CA-6EAC-41F8-9960-196A4885BE04}"/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56</TotalTime>
  <Words>262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Капля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</dc:title>
  <dc:creator>Seasalt</dc:creator>
  <cp:lastModifiedBy>Seasalt</cp:lastModifiedBy>
  <cp:revision>8</cp:revision>
  <dcterms:created xsi:type="dcterms:W3CDTF">2013-12-05T16:12:33Z</dcterms:created>
  <dcterms:modified xsi:type="dcterms:W3CDTF">2013-12-17T07:16:44Z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