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035" y="0"/>
            <a:ext cx="8001000" cy="2971801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847" y="3090832"/>
            <a:ext cx="9145588" cy="194733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Атмосфера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— воздушная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оболочка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Земли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4" y="152681"/>
            <a:ext cx="7465222" cy="436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8165" y="4817640"/>
            <a:ext cx="419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тропических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циклонов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3444326"/>
            <a:ext cx="5078506" cy="3413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7106" y="299869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бриза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1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68" y="218746"/>
            <a:ext cx="2821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Влагооборот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атмосфере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72" y="925885"/>
            <a:ext cx="8562499" cy="46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2" y="369179"/>
            <a:ext cx="8478923" cy="6488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18" y="0"/>
            <a:ext cx="449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Среднегодовое количество осадков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" y="1"/>
            <a:ext cx="1104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587" y="241612"/>
            <a:ext cx="1154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Атмосфера – воздушная оболочка Земли, удерживаемая силой притяжения и участвующая во вращении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планеты </a:t>
            </a:r>
            <a:endParaRPr lang="en-US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0861"/>
              </p:ext>
            </p:extLst>
          </p:nvPr>
        </p:nvGraphicFramePr>
        <p:xfrm>
          <a:off x="457199" y="1236461"/>
          <a:ext cx="4894731" cy="42397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3030"/>
                <a:gridCol w="1842557"/>
                <a:gridCol w="1969144"/>
              </a:tblGrid>
              <a:tr h="8934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Газ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Содержание в сухом воздухе, 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N2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азот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78,08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кислород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20,95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аргон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0,93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углекислый газ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гелий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криптон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водород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ксенон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0,000009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28080" y="5678252"/>
            <a:ext cx="302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Газовый состав атмосферы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6" y="871627"/>
            <a:ext cx="5696207" cy="488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4550" y="6047584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химического состава атмосферы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5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401790"/>
            <a:ext cx="4510928" cy="6317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1" y="401790"/>
            <a:ext cx="5207840" cy="5873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18" y="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Строение атмосферы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00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715494"/>
            <a:ext cx="7402887" cy="57451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334" y="138064"/>
            <a:ext cx="989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Солнечная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радиация </a:t>
            </a:r>
            <a:r>
              <a:rPr lang="ru-RU" dirty="0"/>
              <a:t>– поток электромагнитного излучения, поступающий от </a:t>
            </a:r>
            <a:r>
              <a:rPr lang="ru-RU" dirty="0" smtClean="0"/>
              <a:t>Солнца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619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37" y="1837342"/>
            <a:ext cx="4809541" cy="316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2" y="693082"/>
            <a:ext cx="6199410" cy="5448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7061" y="5298141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Альбедо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4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0"/>
            <a:ext cx="10854773" cy="67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7" y="3930793"/>
            <a:ext cx="4730003" cy="2402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9496" y="3439317"/>
            <a:ext cx="365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Годовой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5" y="719105"/>
            <a:ext cx="4362927" cy="2505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8206" y="21843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Суточны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03" y="3808649"/>
            <a:ext cx="4113399" cy="29117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55" y="587766"/>
            <a:ext cx="4435147" cy="27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2490" y="63499"/>
            <a:ext cx="5363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средней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июле</a:t>
            </a:r>
            <a:endParaRPr lang="en-US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537" y="6455478"/>
            <a:ext cx="5854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годовая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 +15,2º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 а ЮП +13,2º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9903" y="3372699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Тепловые пояса Земли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729" y="551329"/>
            <a:ext cx="347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Общая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2" y="287403"/>
            <a:ext cx="7044764" cy="6570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" y="5176371"/>
            <a:ext cx="4601132" cy="15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02" y="0"/>
            <a:ext cx="551829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422834"/>
            <a:ext cx="5987902" cy="4012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859" y="497541"/>
            <a:ext cx="595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давления </a:t>
            </a:r>
            <a:r>
              <a:rPr lang="ru-RU" dirty="0" smtClean="0"/>
              <a:t>и барические центры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424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6FFD0D3-8000-437F-A023-D8F2CD4B9A91}"/>
</file>

<file path=customXml/itemProps2.xml><?xml version="1.0" encoding="utf-8"?>
<ds:datastoreItem xmlns:ds="http://schemas.openxmlformats.org/officeDocument/2006/customXml" ds:itemID="{16465C71-EC91-461E-B9E7-E56F5ECEE540}"/>
</file>

<file path=customXml/itemProps3.xml><?xml version="1.0" encoding="utf-8"?>
<ds:datastoreItem xmlns:ds="http://schemas.openxmlformats.org/officeDocument/2006/customXml" ds:itemID="{2700FC1E-7F20-45EF-B75A-2D0B1ABC3127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</TotalTime>
  <Words>128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Сектор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 </dc:title>
  <dc:creator>Seasalt</dc:creator>
  <cp:lastModifiedBy>Seasalt</cp:lastModifiedBy>
  <cp:revision>10</cp:revision>
  <dcterms:created xsi:type="dcterms:W3CDTF">2013-12-05T16:11:18Z</dcterms:created>
  <dcterms:modified xsi:type="dcterms:W3CDTF">2013-12-17T08:07:13Z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