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1" d="100"/>
          <a:sy n="71" d="100"/>
        </p:scale>
        <p:origin x="-1140" y="-8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9586D8-73A0-4F2A-8153-38FFB415D0F4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71466-08AD-4C5F-B86F-E5314EB39F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6618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71466-08AD-4C5F-B86F-E5314EB39F1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6050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DAB51-DDCD-414E-A123-6FB75C90EB23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0AB6C-C595-4374-BC07-CD82ED0624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9329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DAB51-DDCD-414E-A123-6FB75C90EB23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0AB6C-C595-4374-BC07-CD82ED0624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5647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DAB51-DDCD-414E-A123-6FB75C90EB23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0AB6C-C595-4374-BC07-CD82ED0624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2031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DAB51-DDCD-414E-A123-6FB75C90EB23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0AB6C-C595-4374-BC07-CD82ED0624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0602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DAB51-DDCD-414E-A123-6FB75C90EB23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0AB6C-C595-4374-BC07-CD82ED0624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8873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DAB51-DDCD-414E-A123-6FB75C90EB23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0AB6C-C595-4374-BC07-CD82ED0624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2623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DAB51-DDCD-414E-A123-6FB75C90EB23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0AB6C-C595-4374-BC07-CD82ED0624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818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DAB51-DDCD-414E-A123-6FB75C90EB23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0AB6C-C595-4374-BC07-CD82ED0624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4657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DAB51-DDCD-414E-A123-6FB75C90EB23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0AB6C-C595-4374-BC07-CD82ED0624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2896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DAB51-DDCD-414E-A123-6FB75C90EB23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0AB6C-C595-4374-BC07-CD82ED0624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0638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DAB51-DDCD-414E-A123-6FB75C90EB23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0AB6C-C595-4374-BC07-CD82ED0624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926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DAB51-DDCD-414E-A123-6FB75C90EB23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0AB6C-C595-4374-BC07-CD82ED0624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5413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cene3d>
            <a:camera prst="perspectiveHeroicExtremeRightFacing"/>
            <a:lightRig rig="threePt" dir="t"/>
          </a:scene3d>
        </p:spPr>
        <p:txBody>
          <a:bodyPr>
            <a:normAutofit/>
          </a:bodyPr>
          <a:lstStyle/>
          <a:p>
            <a: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Мадагаскар</a:t>
            </a:r>
            <a:endParaRPr lang="ru-RU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4027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665" y="116632"/>
            <a:ext cx="5760640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1905653"/>
            <a:ext cx="5735960" cy="4301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22085" y="5930205"/>
            <a:ext cx="59684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ru-RU" sz="5400" b="1" i="1" cap="none" spc="0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FF3399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Ущелье Тру де </a:t>
            </a:r>
            <a:r>
              <a:rPr lang="ru-RU" sz="5400" b="1" i="1" cap="none" spc="0" dirty="0" err="1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FF3399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Фер</a:t>
            </a:r>
            <a:endParaRPr lang="ru-RU" sz="5400" b="1" i="1" cap="none" spc="0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FF3399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168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785" y="1880774"/>
            <a:ext cx="5959865" cy="48605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2503" y="30796"/>
            <a:ext cx="5080212" cy="51263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1660" y="188640"/>
            <a:ext cx="531408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ru-RU" sz="5400" b="1" i="1" spc="0" dirty="0" smtClean="0">
                <a:ln w="90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Остров лемуров</a:t>
            </a:r>
            <a:endParaRPr lang="ru-RU" sz="5400" b="1" i="1" spc="0" dirty="0">
              <a:ln w="9000" cmpd="sng">
                <a:solidFill>
                  <a:srgbClr val="FF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44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372" r="2132"/>
          <a:stretch/>
        </p:blipFill>
        <p:spPr>
          <a:xfrm>
            <a:off x="107504" y="116632"/>
            <a:ext cx="5966012" cy="4362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3348801"/>
            <a:ext cx="6924890" cy="34901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 rot="21059119">
            <a:off x="5705765" y="240621"/>
            <a:ext cx="164327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Фосса</a:t>
            </a:r>
            <a:endParaRPr lang="ru-RU" sz="4400" b="1" cap="none" spc="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 rot="21211865">
            <a:off x="35150" y="5443755"/>
            <a:ext cx="257397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spc="0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Фаналука</a:t>
            </a:r>
            <a:endParaRPr lang="ru-RU" sz="4400" b="1" spc="0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8129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26250"/>
            <a:ext cx="5410200" cy="33264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526250"/>
            <a:ext cx="4716016" cy="3492910"/>
          </a:xfrm>
          <a:prstGeom prst="rect">
            <a:avLst/>
          </a:prstGeom>
          <a:scene3d>
            <a:camera prst="perspectiveLeft"/>
            <a:lightRig rig="threePt" dir="t"/>
          </a:scene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4136" y="3718858"/>
            <a:ext cx="5231904" cy="3139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377065" y="6150114"/>
            <a:ext cx="64358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Самый маленький хамелеон</a:t>
            </a:r>
            <a:endParaRPr lang="ru-RU" sz="4000" b="0" cap="none" spc="0" dirty="0">
              <a:ln w="18415" cmpd="sng">
                <a:solidFill>
                  <a:srgbClr val="00B0F0"/>
                </a:solidFill>
                <a:prstDash val="solid"/>
              </a:ln>
              <a:solidFill>
                <a:srgbClr val="00B0F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" y="233862"/>
            <a:ext cx="4932041" cy="45883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Right">
              <a:avLst/>
            </a:prstTxWarp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Гигантская прыгающая крыса</a:t>
            </a:r>
            <a:endParaRPr lang="ru-RU" sz="3200" b="0" cap="none" spc="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05527" y="208726"/>
            <a:ext cx="3831577" cy="5833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Left">
              <a:avLst/>
            </a:prstTxWarp>
            <a:spAutoFit/>
          </a:bodyPr>
          <a:lstStyle/>
          <a:p>
            <a:pPr algn="ctr"/>
            <a:r>
              <a:rPr lang="ru-RU" sz="4000" b="0" cap="none" spc="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Кистеухая</a:t>
            </a:r>
            <a:r>
              <a:rPr lang="ru-RU" sz="4000" b="0" cap="none" spc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0" cap="none" spc="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свенья</a:t>
            </a:r>
            <a:endParaRPr lang="ru-RU" sz="4000" b="0" cap="none" spc="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8607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4499" y="3429000"/>
            <a:ext cx="4762500" cy="3257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03914" y="95250"/>
            <a:ext cx="5213085" cy="39098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95250"/>
            <a:ext cx="4320480" cy="39177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938" y="2111166"/>
            <a:ext cx="4012561" cy="45753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493047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9996" y="44634"/>
            <a:ext cx="6179231" cy="4471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88640"/>
            <a:ext cx="6572250" cy="4933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676"/>
          <a:stretch/>
        </p:blipFill>
        <p:spPr>
          <a:xfrm>
            <a:off x="2771800" y="1844824"/>
            <a:ext cx="6191250" cy="4282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1196752"/>
            <a:ext cx="6530812" cy="4376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2992" y="5916758"/>
            <a:ext cx="480227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Каменный лес</a:t>
            </a:r>
            <a:endParaRPr lang="ru-RU" sz="5400" b="1" cap="none" spc="50" dirty="0">
              <a:ln w="1270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9917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112" b="4824"/>
          <a:stretch/>
        </p:blipFill>
        <p:spPr>
          <a:xfrm>
            <a:off x="179512" y="2636912"/>
            <a:ext cx="6828476" cy="39994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3411" y="2636912"/>
            <a:ext cx="6158126" cy="40027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903296" y="0"/>
            <a:ext cx="722986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i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Национальный парк </a:t>
            </a:r>
            <a:r>
              <a:rPr lang="ru-RU" sz="4400" b="1" i="1" cap="none" spc="0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Исалу</a:t>
            </a:r>
            <a:endParaRPr lang="ru-RU" sz="4400" b="1" i="1" cap="none" spc="0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0346" y="769441"/>
            <a:ext cx="8891191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8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Площадь парка составляет 81 548 га. Этот </a:t>
            </a:r>
            <a:r>
              <a:rPr lang="ru-RU" sz="28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есчаный массив возвышается над равниной </a:t>
            </a:r>
            <a:r>
              <a:rPr lang="ru-RU" sz="28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одобно группе разрушенных замков, открывая взору отвесные скалы, глубокие ущелья и замкнутые каньоны.</a:t>
            </a:r>
            <a:endParaRPr lang="ru-RU" sz="2800" b="1" cap="none" spc="0" dirty="0">
              <a:ln w="10541" cmpd="sng">
                <a:solidFill>
                  <a:schemeClr val="tx1"/>
                </a:solidFill>
                <a:prstDash val="solid"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7360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5514" y="2459503"/>
            <a:ext cx="831298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6000" b="1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1583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Объект 1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764703"/>
            <a:ext cx="4248471" cy="55892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363" y="764704"/>
            <a:ext cx="4509798" cy="5589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284658" y="0"/>
            <a:ext cx="88886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Мадагаскар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-- 4-ый по величине остров в мире. Омывается водами Индийского </a:t>
            </a:r>
          </a:p>
          <a:p>
            <a:pPr algn="just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океана и располагается около восточного побережья Южной Африки.</a:t>
            </a:r>
            <a:endParaRPr lang="ru-RU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26961" y="6381328"/>
            <a:ext cx="775564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ru-RU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Площадь острова 587 040 км2, длина 1600 км, ширина свыше 600 км.</a:t>
            </a:r>
            <a:endParaRPr lang="ru-RU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8519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8558" y="188640"/>
            <a:ext cx="8555547" cy="132343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ru-RU" sz="4000" b="1" cap="none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Narrow" pitchFamily="34" charset="0"/>
              </a:rPr>
              <a:t>Высшая точка-</a:t>
            </a:r>
          </a:p>
          <a:p>
            <a:pPr algn="ctr"/>
            <a:r>
              <a:rPr lang="ru-RU" sz="4000" b="1" cap="none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Narrow" pitchFamily="34" charset="0"/>
              </a:rPr>
              <a:t>потухший вулкан </a:t>
            </a:r>
            <a:r>
              <a:rPr lang="ru-RU" sz="4000" b="1" cap="none" spc="50" dirty="0" err="1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Narrow" pitchFamily="34" charset="0"/>
              </a:rPr>
              <a:t>Марукумутру</a:t>
            </a:r>
            <a:r>
              <a:rPr lang="ru-RU" sz="4000" b="1" cap="none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Narrow" pitchFamily="34" charset="0"/>
              </a:rPr>
              <a:t>(2876м)</a:t>
            </a:r>
            <a:endParaRPr lang="ru-RU" sz="4000" b="1" cap="none" spc="50" dirty="0">
              <a:ln w="12700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662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prstTxWarp prst="textDeflate">
              <a:avLst/>
            </a:prstTxWarp>
            <a:normAutofit fontScale="90000"/>
          </a:bodyPr>
          <a:lstStyle/>
          <a:p>
            <a:r>
              <a:rPr lang="ru-RU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Климатические условия</a:t>
            </a:r>
            <a:endParaRPr lang="ru-RU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052736"/>
            <a:ext cx="2952328" cy="5432283"/>
          </a:xfrm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3707904" y="1052736"/>
            <a:ext cx="5256584" cy="568863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Разнообразие климатов на Мадагаскаре объясняется положением острова между 12 и 25˚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ю.ш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., что обуславливает переход от влажных субэкваториальных условий к сухим субтропическим. Определяющую  роль так же играет меридиональное простирание основных горных хребтов, которые таким образом располагаются перпендикулярно направлению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преобла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-дающих ветров. 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Наиболее высокими температурами характеризуются Южный район острова от плюс 22 до 35 °C. Наименьшими значениями </a:t>
            </a:r>
            <a:r>
              <a:rPr lang="ru-RU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среднеме-сячных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температур выделяется Централь-</a:t>
            </a:r>
            <a:r>
              <a:rPr lang="ru-RU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ный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район от плюс 15 ℃ до плюс 25 ℃. </a:t>
            </a:r>
            <a:r>
              <a:rPr lang="ru-RU" sz="20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Наибольшее количество осадков </a:t>
            </a:r>
            <a:r>
              <a:rPr lang="ru-RU" sz="20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прихо-дится</a:t>
            </a:r>
            <a:r>
              <a:rPr lang="ru-RU" sz="20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на период с ноября по март (145-230 мм). В январе – 285 мм.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Наименьшее количество осадков выпадает с мая по сентябрь (13-15 мм). </a:t>
            </a:r>
          </a:p>
          <a:p>
            <a:pPr marL="0" indent="0"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4989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64" y="-17801"/>
            <a:ext cx="5796136" cy="4347102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615961"/>
            <a:ext cx="6160632" cy="4223402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Righ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Стрелка вправо 4"/>
          <p:cNvSpPr/>
          <p:nvPr/>
        </p:nvSpPr>
        <p:spPr>
          <a:xfrm>
            <a:off x="2849677" y="1040726"/>
            <a:ext cx="698851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10800000">
            <a:off x="5806535" y="5250758"/>
            <a:ext cx="711174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19561" y="621322"/>
            <a:ext cx="25615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50" dirty="0" smtClean="0">
                <a:ln w="12700" cmpd="sng">
                  <a:solidFill>
                    <a:srgbClr val="00B0F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Река </a:t>
            </a:r>
          </a:p>
          <a:p>
            <a:pPr algn="ctr"/>
            <a:r>
              <a:rPr lang="ru-RU" sz="3600" b="1" cap="none" spc="50" dirty="0" err="1" smtClean="0">
                <a:ln w="12700" cmpd="sng">
                  <a:solidFill>
                    <a:srgbClr val="00B0F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Бецибука</a:t>
            </a:r>
            <a:endParaRPr lang="ru-RU" sz="3600" b="1" cap="none" spc="50" dirty="0">
              <a:ln w="12700" cmpd="sng">
                <a:solidFill>
                  <a:srgbClr val="00B0F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46492" y="4831354"/>
            <a:ext cx="197983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50" dirty="0" smtClean="0">
                <a:ln w="12700" cmpd="sng">
                  <a:solidFill>
                    <a:srgbClr val="00B0F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Озеро </a:t>
            </a:r>
          </a:p>
          <a:p>
            <a:pPr algn="ctr"/>
            <a:r>
              <a:rPr lang="ru-RU" sz="3600" b="1" cap="none" spc="50" dirty="0" err="1" smtClean="0">
                <a:ln w="12700" cmpd="sng">
                  <a:solidFill>
                    <a:srgbClr val="00B0F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Алаутра</a:t>
            </a:r>
            <a:endParaRPr lang="ru-RU" sz="3600" b="1" cap="none" spc="50" dirty="0">
              <a:ln w="12700" cmpd="sng">
                <a:solidFill>
                  <a:srgbClr val="00B0F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0962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Почвенный</a:t>
            </a:r>
            <a:r>
              <a:rPr lang="ru-RU" sz="40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4000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покров</a:t>
            </a:r>
            <a:endParaRPr lang="ru-RU" sz="4000" dirty="0"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79440" y="836712"/>
            <a:ext cx="8928992" cy="52565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основном на острове преобладают красные ферраллитные,    красно-желтые ферраллитные,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фульво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-ферраллитные, темно-красные ферраллитные почвы.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8705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4366" y="548680"/>
            <a:ext cx="730680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Down">
              <a:avLst/>
            </a:prstTxWarp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Gabriola" pitchFamily="82" charset="0"/>
              </a:rPr>
              <a:t>Эрозия почв на острове</a:t>
            </a:r>
            <a:endParaRPr lang="ru-RU" sz="5400" b="1" cap="none" spc="0" dirty="0">
              <a:ln w="17780" cmpd="sng">
                <a:solidFill>
                  <a:srgbClr val="00B0F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6586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6632"/>
            <a:ext cx="8352928" cy="65142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Растительный покров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представлен разнообразными лесами и лесными формациями, саваннами и аридными областями, кустарниковыми и вторичными лесными сообществами и др.</a:t>
            </a:r>
          </a:p>
          <a:p>
            <a:pPr marL="0" indent="0">
              <a:buNone/>
            </a:pP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700808"/>
            <a:ext cx="7992888" cy="493010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2193130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16632"/>
            <a:ext cx="5154149" cy="38656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628" y="2708920"/>
            <a:ext cx="5371771" cy="403244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722264"/>
            <a:ext cx="3636749" cy="45199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89793" y="548680"/>
            <a:ext cx="5217368" cy="391302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xmlns="" val="996505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38A20DD2-E249-4BE6-BDE2-C73D9E39E0FE}"/>
</file>

<file path=customXml/itemProps2.xml><?xml version="1.0" encoding="utf-8"?>
<ds:datastoreItem xmlns:ds="http://schemas.openxmlformats.org/officeDocument/2006/customXml" ds:itemID="{21354B65-3FB6-4866-B04C-6A505F4558B8}"/>
</file>

<file path=customXml/itemProps3.xml><?xml version="1.0" encoding="utf-8"?>
<ds:datastoreItem xmlns:ds="http://schemas.openxmlformats.org/officeDocument/2006/customXml" ds:itemID="{585CE438-974C-496E-B81F-1483A0C2E7B8}"/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257</Words>
  <Application>Microsoft Office PowerPoint</Application>
  <PresentationFormat>Экран (4:3)</PresentationFormat>
  <Paragraphs>28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Мадагаскар</vt:lpstr>
      <vt:lpstr>Слайд 2</vt:lpstr>
      <vt:lpstr>Слайд 3</vt:lpstr>
      <vt:lpstr>Климатические условия</vt:lpstr>
      <vt:lpstr>Слайд 5</vt:lpstr>
      <vt:lpstr>Почвенный покров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Мадагаскар</dc:title>
  <dc:creator>Мыш</dc:creator>
  <cp:lastModifiedBy>годуновы</cp:lastModifiedBy>
  <cp:revision>26</cp:revision>
  <dcterms:created xsi:type="dcterms:W3CDTF">2013-04-24T16:28:44Z</dcterms:created>
  <dcterms:modified xsi:type="dcterms:W3CDTF">2013-11-15T18:27:20Z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