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3" r:id="rId4"/>
    <p:sldId id="266" r:id="rId5"/>
    <p:sldId id="264" r:id="rId6"/>
    <p:sldId id="265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C27B2-955C-4FFA-88B7-499934BFA394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A5E220-5CC6-4700-828C-8CCA41B8E6D5}">
      <dgm:prSet phldrT="[Текст]"/>
      <dgm:spPr/>
      <dgm:t>
        <a:bodyPr/>
        <a:lstStyle/>
        <a:p>
          <a:r>
            <a:rPr lang="ru-RU" dirty="0" smtClean="0"/>
            <a:t>Общая гидрология</a:t>
          </a:r>
          <a:endParaRPr lang="ru-RU" dirty="0"/>
        </a:p>
      </dgm:t>
    </dgm:pt>
    <dgm:pt modelId="{520C724F-0FD0-49A9-83D2-B17BEBBD122D}" type="parTrans" cxnId="{65AB132D-9047-4EA5-B2B0-5D8D9D3DC8BD}">
      <dgm:prSet/>
      <dgm:spPr/>
      <dgm:t>
        <a:bodyPr/>
        <a:lstStyle/>
        <a:p>
          <a:endParaRPr lang="ru-RU"/>
        </a:p>
      </dgm:t>
    </dgm:pt>
    <dgm:pt modelId="{3216802E-BCE0-4DF3-B3AF-ACBDF4874E3B}" type="sibTrans" cxnId="{65AB132D-9047-4EA5-B2B0-5D8D9D3DC8BD}">
      <dgm:prSet/>
      <dgm:spPr/>
      <dgm:t>
        <a:bodyPr/>
        <a:lstStyle/>
        <a:p>
          <a:endParaRPr lang="ru-RU"/>
        </a:p>
      </dgm:t>
    </dgm:pt>
    <dgm:pt modelId="{646A4F61-F084-45D4-B660-11BA29BCBDC7}">
      <dgm:prSet phldrT="[Текст]"/>
      <dgm:spPr/>
      <dgm:t>
        <a:bodyPr/>
        <a:lstStyle/>
        <a:p>
          <a:r>
            <a:rPr lang="ru-RU" dirty="0" smtClean="0"/>
            <a:t>Гидрология морей</a:t>
          </a:r>
          <a:endParaRPr lang="ru-RU" dirty="0"/>
        </a:p>
      </dgm:t>
    </dgm:pt>
    <dgm:pt modelId="{B6EBA1F3-3858-46A0-8E6A-BB6905ECBB0F}" type="parTrans" cxnId="{1391D112-A169-4319-93CF-B8A4E4DA94DF}">
      <dgm:prSet/>
      <dgm:spPr/>
      <dgm:t>
        <a:bodyPr/>
        <a:lstStyle/>
        <a:p>
          <a:endParaRPr lang="ru-RU"/>
        </a:p>
      </dgm:t>
    </dgm:pt>
    <dgm:pt modelId="{985974AF-F362-40B5-B243-B3119181660F}" type="sibTrans" cxnId="{1391D112-A169-4319-93CF-B8A4E4DA94DF}">
      <dgm:prSet/>
      <dgm:spPr/>
      <dgm:t>
        <a:bodyPr/>
        <a:lstStyle/>
        <a:p>
          <a:endParaRPr lang="ru-RU"/>
        </a:p>
      </dgm:t>
    </dgm:pt>
    <dgm:pt modelId="{C3D1BBDA-CF63-4FB0-A79E-B2936E185BF5}">
      <dgm:prSet phldrT="[Текст]"/>
      <dgm:spPr/>
      <dgm:t>
        <a:bodyPr/>
        <a:lstStyle/>
        <a:p>
          <a:r>
            <a:rPr lang="ru-RU" dirty="0" smtClean="0"/>
            <a:t>Гидрология поверхностных вод суши</a:t>
          </a:r>
          <a:endParaRPr lang="ru-RU" dirty="0"/>
        </a:p>
      </dgm:t>
    </dgm:pt>
    <dgm:pt modelId="{88AD7E49-E883-45B8-A8EA-0AC878353E41}" type="parTrans" cxnId="{08A2332A-61E4-4341-866B-5C084AA85A50}">
      <dgm:prSet/>
      <dgm:spPr/>
      <dgm:t>
        <a:bodyPr/>
        <a:lstStyle/>
        <a:p>
          <a:endParaRPr lang="ru-RU"/>
        </a:p>
      </dgm:t>
    </dgm:pt>
    <dgm:pt modelId="{EBB0EC58-C645-42F0-9299-16EB7A646A37}" type="sibTrans" cxnId="{08A2332A-61E4-4341-866B-5C084AA85A50}">
      <dgm:prSet/>
      <dgm:spPr/>
      <dgm:t>
        <a:bodyPr/>
        <a:lstStyle/>
        <a:p>
          <a:endParaRPr lang="ru-RU"/>
        </a:p>
      </dgm:t>
    </dgm:pt>
    <dgm:pt modelId="{855DF9C4-D23F-4B6B-9B5D-6F479324A2B0}">
      <dgm:prSet phldrT="[Текст]"/>
      <dgm:spPr/>
      <dgm:t>
        <a:bodyPr/>
        <a:lstStyle/>
        <a:p>
          <a:r>
            <a:rPr lang="ru-RU" dirty="0" smtClean="0"/>
            <a:t>Гидрология подземных вод</a:t>
          </a:r>
          <a:endParaRPr lang="ru-RU" dirty="0"/>
        </a:p>
      </dgm:t>
    </dgm:pt>
    <dgm:pt modelId="{850C966F-6FF7-4FE8-BE63-C128ACC96A74}" type="parTrans" cxnId="{130DD3F8-CD17-48DC-8B6F-64EECA25ED42}">
      <dgm:prSet/>
      <dgm:spPr/>
      <dgm:t>
        <a:bodyPr/>
        <a:lstStyle/>
        <a:p>
          <a:endParaRPr lang="ru-RU"/>
        </a:p>
      </dgm:t>
    </dgm:pt>
    <dgm:pt modelId="{C8B22762-F816-4CD6-9B53-8F64A4BD3D97}" type="sibTrans" cxnId="{130DD3F8-CD17-48DC-8B6F-64EECA25ED42}">
      <dgm:prSet/>
      <dgm:spPr/>
      <dgm:t>
        <a:bodyPr/>
        <a:lstStyle/>
        <a:p>
          <a:endParaRPr lang="ru-RU"/>
        </a:p>
      </dgm:t>
    </dgm:pt>
    <dgm:pt modelId="{CAC398DA-49F3-456F-82D6-FACD78D4B359}" type="pres">
      <dgm:prSet presAssocID="{47AC27B2-955C-4FFA-88B7-499934BFA3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B10EEB-BB50-40CD-8E93-96937FF49821}" type="pres">
      <dgm:prSet presAssocID="{7FA5E220-5CC6-4700-828C-8CCA41B8E6D5}" presName="hierRoot1" presStyleCnt="0">
        <dgm:presLayoutVars>
          <dgm:hierBranch val="init"/>
        </dgm:presLayoutVars>
      </dgm:prSet>
      <dgm:spPr/>
    </dgm:pt>
    <dgm:pt modelId="{B42EE395-D430-424B-B10E-AE129B892B80}" type="pres">
      <dgm:prSet presAssocID="{7FA5E220-5CC6-4700-828C-8CCA41B8E6D5}" presName="rootComposite1" presStyleCnt="0"/>
      <dgm:spPr/>
    </dgm:pt>
    <dgm:pt modelId="{1E214924-5EE0-4967-8477-43EBD2266FB0}" type="pres">
      <dgm:prSet presAssocID="{7FA5E220-5CC6-4700-828C-8CCA41B8E6D5}" presName="rootText1" presStyleLbl="node0" presStyleIdx="0" presStyleCnt="1" custScaleX="1781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9AF2BA-7709-4AE0-AE68-4D6CF2359BA2}" type="pres">
      <dgm:prSet presAssocID="{7FA5E220-5CC6-4700-828C-8CCA41B8E6D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F5E9841-25D2-4D22-BDDB-98D3A8BB7566}" type="pres">
      <dgm:prSet presAssocID="{7FA5E220-5CC6-4700-828C-8CCA41B8E6D5}" presName="hierChild2" presStyleCnt="0"/>
      <dgm:spPr/>
    </dgm:pt>
    <dgm:pt modelId="{F2EF1AD0-E426-47B4-8DD2-C5AC7933D205}" type="pres">
      <dgm:prSet presAssocID="{B6EBA1F3-3858-46A0-8E6A-BB6905ECBB0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73F685A-5128-40E7-90BD-34755E7F0768}" type="pres">
      <dgm:prSet presAssocID="{646A4F61-F084-45D4-B660-11BA29BCBDC7}" presName="hierRoot2" presStyleCnt="0">
        <dgm:presLayoutVars>
          <dgm:hierBranch val="init"/>
        </dgm:presLayoutVars>
      </dgm:prSet>
      <dgm:spPr/>
    </dgm:pt>
    <dgm:pt modelId="{40CFB332-039D-4959-B74D-CCC50C6A2D7A}" type="pres">
      <dgm:prSet presAssocID="{646A4F61-F084-45D4-B660-11BA29BCBDC7}" presName="rootComposite" presStyleCnt="0"/>
      <dgm:spPr/>
    </dgm:pt>
    <dgm:pt modelId="{33A9AB32-3458-40D3-A4EA-36D854BA35D2}" type="pres">
      <dgm:prSet presAssocID="{646A4F61-F084-45D4-B660-11BA29BCBDC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7DD716-6D75-4B05-B2DF-7A75AB0A6EA2}" type="pres">
      <dgm:prSet presAssocID="{646A4F61-F084-45D4-B660-11BA29BCBDC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4358A0-49C7-476A-B966-326AE1682B2E}" type="pres">
      <dgm:prSet presAssocID="{646A4F61-F084-45D4-B660-11BA29BCBDC7}" presName="hierChild4" presStyleCnt="0"/>
      <dgm:spPr/>
    </dgm:pt>
    <dgm:pt modelId="{F4BB831C-04C3-419D-A888-B285AC872EA0}" type="pres">
      <dgm:prSet presAssocID="{646A4F61-F084-45D4-B660-11BA29BCBDC7}" presName="hierChild5" presStyleCnt="0"/>
      <dgm:spPr/>
    </dgm:pt>
    <dgm:pt modelId="{F557CC5B-9A2F-481D-9AA4-D680E8925803}" type="pres">
      <dgm:prSet presAssocID="{88AD7E49-E883-45B8-A8EA-0AC878353E4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33F042C-E5BC-42DA-A750-A3833F13F5D1}" type="pres">
      <dgm:prSet presAssocID="{C3D1BBDA-CF63-4FB0-A79E-B2936E185BF5}" presName="hierRoot2" presStyleCnt="0">
        <dgm:presLayoutVars>
          <dgm:hierBranch val="init"/>
        </dgm:presLayoutVars>
      </dgm:prSet>
      <dgm:spPr/>
    </dgm:pt>
    <dgm:pt modelId="{D23D7253-F8BF-42F4-B11A-D0CADFEE1E90}" type="pres">
      <dgm:prSet presAssocID="{C3D1BBDA-CF63-4FB0-A79E-B2936E185BF5}" presName="rootComposite" presStyleCnt="0"/>
      <dgm:spPr/>
    </dgm:pt>
    <dgm:pt modelId="{5ECF7262-6325-4ABC-96E3-91A09349167A}" type="pres">
      <dgm:prSet presAssocID="{C3D1BBDA-CF63-4FB0-A79E-B2936E185BF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2AF86-9D31-43EA-99D6-41C28F32851B}" type="pres">
      <dgm:prSet presAssocID="{C3D1BBDA-CF63-4FB0-A79E-B2936E185BF5}" presName="rootConnector" presStyleLbl="node2" presStyleIdx="1" presStyleCnt="3"/>
      <dgm:spPr/>
      <dgm:t>
        <a:bodyPr/>
        <a:lstStyle/>
        <a:p>
          <a:endParaRPr lang="ru-RU"/>
        </a:p>
      </dgm:t>
    </dgm:pt>
    <dgm:pt modelId="{72B928B5-D7FA-4DBC-874C-DF7224E4812A}" type="pres">
      <dgm:prSet presAssocID="{C3D1BBDA-CF63-4FB0-A79E-B2936E185BF5}" presName="hierChild4" presStyleCnt="0"/>
      <dgm:spPr/>
    </dgm:pt>
    <dgm:pt modelId="{48A599EA-44E5-40C5-8F67-39EB73C60F3C}" type="pres">
      <dgm:prSet presAssocID="{C3D1BBDA-CF63-4FB0-A79E-B2936E185BF5}" presName="hierChild5" presStyleCnt="0"/>
      <dgm:spPr/>
    </dgm:pt>
    <dgm:pt modelId="{31572ADA-5EFA-4673-A56B-624C18DF75D8}" type="pres">
      <dgm:prSet presAssocID="{850C966F-6FF7-4FE8-BE63-C128ACC96A7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AB27F5E-9AB1-4ADD-B6FD-96788B2852C7}" type="pres">
      <dgm:prSet presAssocID="{855DF9C4-D23F-4B6B-9B5D-6F479324A2B0}" presName="hierRoot2" presStyleCnt="0">
        <dgm:presLayoutVars>
          <dgm:hierBranch val="init"/>
        </dgm:presLayoutVars>
      </dgm:prSet>
      <dgm:spPr/>
    </dgm:pt>
    <dgm:pt modelId="{0E432D46-A3DE-4D2B-9665-1DDBD0435975}" type="pres">
      <dgm:prSet presAssocID="{855DF9C4-D23F-4B6B-9B5D-6F479324A2B0}" presName="rootComposite" presStyleCnt="0"/>
      <dgm:spPr/>
    </dgm:pt>
    <dgm:pt modelId="{1A505B9E-AC0B-4B8F-846F-AF65DCF10DCA}" type="pres">
      <dgm:prSet presAssocID="{855DF9C4-D23F-4B6B-9B5D-6F479324A2B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187440-B55C-46F0-AC1E-72463F9268CB}" type="pres">
      <dgm:prSet presAssocID="{855DF9C4-D23F-4B6B-9B5D-6F479324A2B0}" presName="rootConnector" presStyleLbl="node2" presStyleIdx="2" presStyleCnt="3"/>
      <dgm:spPr/>
      <dgm:t>
        <a:bodyPr/>
        <a:lstStyle/>
        <a:p>
          <a:endParaRPr lang="ru-RU"/>
        </a:p>
      </dgm:t>
    </dgm:pt>
    <dgm:pt modelId="{DD6ADBCB-0B3A-43E3-85E4-91DBBB9B6652}" type="pres">
      <dgm:prSet presAssocID="{855DF9C4-D23F-4B6B-9B5D-6F479324A2B0}" presName="hierChild4" presStyleCnt="0"/>
      <dgm:spPr/>
    </dgm:pt>
    <dgm:pt modelId="{3C4A3BC7-3398-42BD-8385-B70A86E634CE}" type="pres">
      <dgm:prSet presAssocID="{855DF9C4-D23F-4B6B-9B5D-6F479324A2B0}" presName="hierChild5" presStyleCnt="0"/>
      <dgm:spPr/>
    </dgm:pt>
    <dgm:pt modelId="{0BB2503B-9A39-4BD8-A1BC-73A8CA3698E9}" type="pres">
      <dgm:prSet presAssocID="{7FA5E220-5CC6-4700-828C-8CCA41B8E6D5}" presName="hierChild3" presStyleCnt="0"/>
      <dgm:spPr/>
    </dgm:pt>
  </dgm:ptLst>
  <dgm:cxnLst>
    <dgm:cxn modelId="{1C0657D8-843B-47F9-B4C1-F4A4EA39C3A4}" type="presOf" srcId="{646A4F61-F084-45D4-B660-11BA29BCBDC7}" destId="{33A9AB32-3458-40D3-A4EA-36D854BA35D2}" srcOrd="0" destOrd="0" presId="urn:microsoft.com/office/officeart/2005/8/layout/orgChart1"/>
    <dgm:cxn modelId="{BC055520-7E77-47FE-AE78-F7C196488B7F}" type="presOf" srcId="{646A4F61-F084-45D4-B660-11BA29BCBDC7}" destId="{417DD716-6D75-4B05-B2DF-7A75AB0A6EA2}" srcOrd="1" destOrd="0" presId="urn:microsoft.com/office/officeart/2005/8/layout/orgChart1"/>
    <dgm:cxn modelId="{AF77DE39-2DAC-48E2-8441-636D281B3F94}" type="presOf" srcId="{B6EBA1F3-3858-46A0-8E6A-BB6905ECBB0F}" destId="{F2EF1AD0-E426-47B4-8DD2-C5AC7933D205}" srcOrd="0" destOrd="0" presId="urn:microsoft.com/office/officeart/2005/8/layout/orgChart1"/>
    <dgm:cxn modelId="{C4D73D8C-0C8C-4212-B7DF-5D8AB3CF165B}" type="presOf" srcId="{47AC27B2-955C-4FFA-88B7-499934BFA394}" destId="{CAC398DA-49F3-456F-82D6-FACD78D4B359}" srcOrd="0" destOrd="0" presId="urn:microsoft.com/office/officeart/2005/8/layout/orgChart1"/>
    <dgm:cxn modelId="{42B23418-2E96-43DD-9CA6-03CE02812FFE}" type="presOf" srcId="{850C966F-6FF7-4FE8-BE63-C128ACC96A74}" destId="{31572ADA-5EFA-4673-A56B-624C18DF75D8}" srcOrd="0" destOrd="0" presId="urn:microsoft.com/office/officeart/2005/8/layout/orgChart1"/>
    <dgm:cxn modelId="{65AB132D-9047-4EA5-B2B0-5D8D9D3DC8BD}" srcId="{47AC27B2-955C-4FFA-88B7-499934BFA394}" destId="{7FA5E220-5CC6-4700-828C-8CCA41B8E6D5}" srcOrd="0" destOrd="0" parTransId="{520C724F-0FD0-49A9-83D2-B17BEBBD122D}" sibTransId="{3216802E-BCE0-4DF3-B3AF-ACBDF4874E3B}"/>
    <dgm:cxn modelId="{240D25B7-DBAF-4263-9E64-4B7E9E843E3D}" type="presOf" srcId="{855DF9C4-D23F-4B6B-9B5D-6F479324A2B0}" destId="{1A505B9E-AC0B-4B8F-846F-AF65DCF10DCA}" srcOrd="0" destOrd="0" presId="urn:microsoft.com/office/officeart/2005/8/layout/orgChart1"/>
    <dgm:cxn modelId="{D232BCE5-ADD5-4931-B382-4FC9D7745731}" type="presOf" srcId="{C3D1BBDA-CF63-4FB0-A79E-B2936E185BF5}" destId="{9702AF86-9D31-43EA-99D6-41C28F32851B}" srcOrd="1" destOrd="0" presId="urn:microsoft.com/office/officeart/2005/8/layout/orgChart1"/>
    <dgm:cxn modelId="{1391D112-A169-4319-93CF-B8A4E4DA94DF}" srcId="{7FA5E220-5CC6-4700-828C-8CCA41B8E6D5}" destId="{646A4F61-F084-45D4-B660-11BA29BCBDC7}" srcOrd="0" destOrd="0" parTransId="{B6EBA1F3-3858-46A0-8E6A-BB6905ECBB0F}" sibTransId="{985974AF-F362-40B5-B243-B3119181660F}"/>
    <dgm:cxn modelId="{6179F7B0-1772-425C-9D2A-BD331EA4C37C}" type="presOf" srcId="{855DF9C4-D23F-4B6B-9B5D-6F479324A2B0}" destId="{32187440-B55C-46F0-AC1E-72463F9268CB}" srcOrd="1" destOrd="0" presId="urn:microsoft.com/office/officeart/2005/8/layout/orgChart1"/>
    <dgm:cxn modelId="{C79EB74D-39DC-4757-BB1E-B146E428D03C}" type="presOf" srcId="{C3D1BBDA-CF63-4FB0-A79E-B2936E185BF5}" destId="{5ECF7262-6325-4ABC-96E3-91A09349167A}" srcOrd="0" destOrd="0" presId="urn:microsoft.com/office/officeart/2005/8/layout/orgChart1"/>
    <dgm:cxn modelId="{130DD3F8-CD17-48DC-8B6F-64EECA25ED42}" srcId="{7FA5E220-5CC6-4700-828C-8CCA41B8E6D5}" destId="{855DF9C4-D23F-4B6B-9B5D-6F479324A2B0}" srcOrd="2" destOrd="0" parTransId="{850C966F-6FF7-4FE8-BE63-C128ACC96A74}" sibTransId="{C8B22762-F816-4CD6-9B53-8F64A4BD3D97}"/>
    <dgm:cxn modelId="{2477472C-E09E-4601-A10A-B2CCBEFB640A}" type="presOf" srcId="{7FA5E220-5CC6-4700-828C-8CCA41B8E6D5}" destId="{1E214924-5EE0-4967-8477-43EBD2266FB0}" srcOrd="0" destOrd="0" presId="urn:microsoft.com/office/officeart/2005/8/layout/orgChart1"/>
    <dgm:cxn modelId="{08A2332A-61E4-4341-866B-5C084AA85A50}" srcId="{7FA5E220-5CC6-4700-828C-8CCA41B8E6D5}" destId="{C3D1BBDA-CF63-4FB0-A79E-B2936E185BF5}" srcOrd="1" destOrd="0" parTransId="{88AD7E49-E883-45B8-A8EA-0AC878353E41}" sibTransId="{EBB0EC58-C645-42F0-9299-16EB7A646A37}"/>
    <dgm:cxn modelId="{1E05BEBB-E332-4BC0-AE22-7E3D233C62C8}" type="presOf" srcId="{7FA5E220-5CC6-4700-828C-8CCA41B8E6D5}" destId="{099AF2BA-7709-4AE0-AE68-4D6CF2359BA2}" srcOrd="1" destOrd="0" presId="urn:microsoft.com/office/officeart/2005/8/layout/orgChart1"/>
    <dgm:cxn modelId="{DF4BBF36-0F00-4B6D-919C-D010AF51B71B}" type="presOf" srcId="{88AD7E49-E883-45B8-A8EA-0AC878353E41}" destId="{F557CC5B-9A2F-481D-9AA4-D680E8925803}" srcOrd="0" destOrd="0" presId="urn:microsoft.com/office/officeart/2005/8/layout/orgChart1"/>
    <dgm:cxn modelId="{361233D8-0B24-48AA-A1CF-CFC04EC34C91}" type="presParOf" srcId="{CAC398DA-49F3-456F-82D6-FACD78D4B359}" destId="{6DB10EEB-BB50-40CD-8E93-96937FF49821}" srcOrd="0" destOrd="0" presId="urn:microsoft.com/office/officeart/2005/8/layout/orgChart1"/>
    <dgm:cxn modelId="{8F33E674-B3BC-4C7F-AF1A-DBD020ABADF5}" type="presParOf" srcId="{6DB10EEB-BB50-40CD-8E93-96937FF49821}" destId="{B42EE395-D430-424B-B10E-AE129B892B80}" srcOrd="0" destOrd="0" presId="urn:microsoft.com/office/officeart/2005/8/layout/orgChart1"/>
    <dgm:cxn modelId="{1E20D882-B02F-47F4-A161-0E273E8DACF0}" type="presParOf" srcId="{B42EE395-D430-424B-B10E-AE129B892B80}" destId="{1E214924-5EE0-4967-8477-43EBD2266FB0}" srcOrd="0" destOrd="0" presId="urn:microsoft.com/office/officeart/2005/8/layout/orgChart1"/>
    <dgm:cxn modelId="{BD45C37A-8F8E-4A56-AC87-9978DABD055F}" type="presParOf" srcId="{B42EE395-D430-424B-B10E-AE129B892B80}" destId="{099AF2BA-7709-4AE0-AE68-4D6CF2359BA2}" srcOrd="1" destOrd="0" presId="urn:microsoft.com/office/officeart/2005/8/layout/orgChart1"/>
    <dgm:cxn modelId="{B2D31D0D-4603-4AF0-97D9-4AF88506E6AF}" type="presParOf" srcId="{6DB10EEB-BB50-40CD-8E93-96937FF49821}" destId="{FF5E9841-25D2-4D22-BDDB-98D3A8BB7566}" srcOrd="1" destOrd="0" presId="urn:microsoft.com/office/officeart/2005/8/layout/orgChart1"/>
    <dgm:cxn modelId="{2D21EC2E-A888-478C-B4E2-A12E3AA03DAC}" type="presParOf" srcId="{FF5E9841-25D2-4D22-BDDB-98D3A8BB7566}" destId="{F2EF1AD0-E426-47B4-8DD2-C5AC7933D205}" srcOrd="0" destOrd="0" presId="urn:microsoft.com/office/officeart/2005/8/layout/orgChart1"/>
    <dgm:cxn modelId="{5C5EE087-D6A4-45AB-AA2D-4DD5FD1325CB}" type="presParOf" srcId="{FF5E9841-25D2-4D22-BDDB-98D3A8BB7566}" destId="{673F685A-5128-40E7-90BD-34755E7F0768}" srcOrd="1" destOrd="0" presId="urn:microsoft.com/office/officeart/2005/8/layout/orgChart1"/>
    <dgm:cxn modelId="{71C482E5-7334-4A30-B8E5-4002C96AEAFA}" type="presParOf" srcId="{673F685A-5128-40E7-90BD-34755E7F0768}" destId="{40CFB332-039D-4959-B74D-CCC50C6A2D7A}" srcOrd="0" destOrd="0" presId="urn:microsoft.com/office/officeart/2005/8/layout/orgChart1"/>
    <dgm:cxn modelId="{9436811A-9EDB-46AB-846C-051F4DDF5698}" type="presParOf" srcId="{40CFB332-039D-4959-B74D-CCC50C6A2D7A}" destId="{33A9AB32-3458-40D3-A4EA-36D854BA35D2}" srcOrd="0" destOrd="0" presId="urn:microsoft.com/office/officeart/2005/8/layout/orgChart1"/>
    <dgm:cxn modelId="{DE9BBFE1-A02B-4E10-A4D4-71B79B29A0B0}" type="presParOf" srcId="{40CFB332-039D-4959-B74D-CCC50C6A2D7A}" destId="{417DD716-6D75-4B05-B2DF-7A75AB0A6EA2}" srcOrd="1" destOrd="0" presId="urn:microsoft.com/office/officeart/2005/8/layout/orgChart1"/>
    <dgm:cxn modelId="{078B1A3E-EBED-4F15-9C9C-AB6D90DBDC96}" type="presParOf" srcId="{673F685A-5128-40E7-90BD-34755E7F0768}" destId="{D34358A0-49C7-476A-B966-326AE1682B2E}" srcOrd="1" destOrd="0" presId="urn:microsoft.com/office/officeart/2005/8/layout/orgChart1"/>
    <dgm:cxn modelId="{B02912CD-3C60-4B6A-9A69-AF56277FFEC1}" type="presParOf" srcId="{673F685A-5128-40E7-90BD-34755E7F0768}" destId="{F4BB831C-04C3-419D-A888-B285AC872EA0}" srcOrd="2" destOrd="0" presId="urn:microsoft.com/office/officeart/2005/8/layout/orgChart1"/>
    <dgm:cxn modelId="{1D5B6F61-6ABF-4B9B-8C43-65D27B638D53}" type="presParOf" srcId="{FF5E9841-25D2-4D22-BDDB-98D3A8BB7566}" destId="{F557CC5B-9A2F-481D-9AA4-D680E8925803}" srcOrd="2" destOrd="0" presId="urn:microsoft.com/office/officeart/2005/8/layout/orgChart1"/>
    <dgm:cxn modelId="{48B77C9F-4279-4824-9281-DD4B09ACC373}" type="presParOf" srcId="{FF5E9841-25D2-4D22-BDDB-98D3A8BB7566}" destId="{833F042C-E5BC-42DA-A750-A3833F13F5D1}" srcOrd="3" destOrd="0" presId="urn:microsoft.com/office/officeart/2005/8/layout/orgChart1"/>
    <dgm:cxn modelId="{34F56DA3-C7BF-42AC-8BC9-4A1BADA16718}" type="presParOf" srcId="{833F042C-E5BC-42DA-A750-A3833F13F5D1}" destId="{D23D7253-F8BF-42F4-B11A-D0CADFEE1E90}" srcOrd="0" destOrd="0" presId="urn:microsoft.com/office/officeart/2005/8/layout/orgChart1"/>
    <dgm:cxn modelId="{963BEC03-A241-4A15-93A5-BB5DA506E896}" type="presParOf" srcId="{D23D7253-F8BF-42F4-B11A-D0CADFEE1E90}" destId="{5ECF7262-6325-4ABC-96E3-91A09349167A}" srcOrd="0" destOrd="0" presId="urn:microsoft.com/office/officeart/2005/8/layout/orgChart1"/>
    <dgm:cxn modelId="{DF66062B-5E27-4E65-857D-11E99707DF35}" type="presParOf" srcId="{D23D7253-F8BF-42F4-B11A-D0CADFEE1E90}" destId="{9702AF86-9D31-43EA-99D6-41C28F32851B}" srcOrd="1" destOrd="0" presId="urn:microsoft.com/office/officeart/2005/8/layout/orgChart1"/>
    <dgm:cxn modelId="{DD9F3FD4-8790-474F-AF67-C9105E763E02}" type="presParOf" srcId="{833F042C-E5BC-42DA-A750-A3833F13F5D1}" destId="{72B928B5-D7FA-4DBC-874C-DF7224E4812A}" srcOrd="1" destOrd="0" presId="urn:microsoft.com/office/officeart/2005/8/layout/orgChart1"/>
    <dgm:cxn modelId="{BD7B32A2-F3B2-467B-B543-53E8B31977C2}" type="presParOf" srcId="{833F042C-E5BC-42DA-A750-A3833F13F5D1}" destId="{48A599EA-44E5-40C5-8F67-39EB73C60F3C}" srcOrd="2" destOrd="0" presId="urn:microsoft.com/office/officeart/2005/8/layout/orgChart1"/>
    <dgm:cxn modelId="{EBA39CE4-148F-47A8-95F1-68177D2CEBEB}" type="presParOf" srcId="{FF5E9841-25D2-4D22-BDDB-98D3A8BB7566}" destId="{31572ADA-5EFA-4673-A56B-624C18DF75D8}" srcOrd="4" destOrd="0" presId="urn:microsoft.com/office/officeart/2005/8/layout/orgChart1"/>
    <dgm:cxn modelId="{9710EC16-D344-4340-A243-9A228CC78D03}" type="presParOf" srcId="{FF5E9841-25D2-4D22-BDDB-98D3A8BB7566}" destId="{6AB27F5E-9AB1-4ADD-B6FD-96788B2852C7}" srcOrd="5" destOrd="0" presId="urn:microsoft.com/office/officeart/2005/8/layout/orgChart1"/>
    <dgm:cxn modelId="{09A15B6D-1A49-4038-98AE-7875DBAFDD4E}" type="presParOf" srcId="{6AB27F5E-9AB1-4ADD-B6FD-96788B2852C7}" destId="{0E432D46-A3DE-4D2B-9665-1DDBD0435975}" srcOrd="0" destOrd="0" presId="urn:microsoft.com/office/officeart/2005/8/layout/orgChart1"/>
    <dgm:cxn modelId="{E9A4D579-103D-4063-BF72-89B37B0C71F3}" type="presParOf" srcId="{0E432D46-A3DE-4D2B-9665-1DDBD0435975}" destId="{1A505B9E-AC0B-4B8F-846F-AF65DCF10DCA}" srcOrd="0" destOrd="0" presId="urn:microsoft.com/office/officeart/2005/8/layout/orgChart1"/>
    <dgm:cxn modelId="{FB16DF8C-1A50-4CA9-A08E-2DA6F0A11BF3}" type="presParOf" srcId="{0E432D46-A3DE-4D2B-9665-1DDBD0435975}" destId="{32187440-B55C-46F0-AC1E-72463F9268CB}" srcOrd="1" destOrd="0" presId="urn:microsoft.com/office/officeart/2005/8/layout/orgChart1"/>
    <dgm:cxn modelId="{17F346DD-4625-48BA-9052-FCA57C3CA6D1}" type="presParOf" srcId="{6AB27F5E-9AB1-4ADD-B6FD-96788B2852C7}" destId="{DD6ADBCB-0B3A-43E3-85E4-91DBBB9B6652}" srcOrd="1" destOrd="0" presId="urn:microsoft.com/office/officeart/2005/8/layout/orgChart1"/>
    <dgm:cxn modelId="{B86B483F-7168-4B82-AB4C-04462A5F2164}" type="presParOf" srcId="{6AB27F5E-9AB1-4ADD-B6FD-96788B2852C7}" destId="{3C4A3BC7-3398-42BD-8385-B70A86E634CE}" srcOrd="2" destOrd="0" presId="urn:microsoft.com/office/officeart/2005/8/layout/orgChart1"/>
    <dgm:cxn modelId="{5A46E594-94C2-4983-A4CB-73B4DA6033C5}" type="presParOf" srcId="{6DB10EEB-BB50-40CD-8E93-96937FF49821}" destId="{0BB2503B-9A39-4BD8-A1BC-73A8CA3698E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C3C9A-DABD-4CE2-8D62-7DDB506DC17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D595D-4FF8-46CA-8FCE-6C0A16281567}">
      <dgm:prSet phldrT="[Текст]"/>
      <dgm:spPr/>
      <dgm:t>
        <a:bodyPr/>
        <a:lstStyle/>
        <a:p>
          <a:r>
            <a:rPr lang="ru-RU" b="1" dirty="0" smtClean="0"/>
            <a:t>Гидрология суши</a:t>
          </a:r>
          <a:endParaRPr lang="ru-RU" b="1" dirty="0"/>
        </a:p>
      </dgm:t>
    </dgm:pt>
    <dgm:pt modelId="{8851235D-CDF2-4512-9D62-EBD54063B490}" type="parTrans" cxnId="{99D34CBC-9F9E-45F0-A782-A17742101F23}">
      <dgm:prSet/>
      <dgm:spPr/>
      <dgm:t>
        <a:bodyPr/>
        <a:lstStyle/>
        <a:p>
          <a:endParaRPr lang="ru-RU"/>
        </a:p>
      </dgm:t>
    </dgm:pt>
    <dgm:pt modelId="{4B121E35-BCA9-41C2-ADB7-080853CBDA79}" type="sibTrans" cxnId="{99D34CBC-9F9E-45F0-A782-A17742101F23}">
      <dgm:prSet/>
      <dgm:spPr/>
      <dgm:t>
        <a:bodyPr/>
        <a:lstStyle/>
        <a:p>
          <a:endParaRPr lang="ru-RU"/>
        </a:p>
      </dgm:t>
    </dgm:pt>
    <dgm:pt modelId="{258F7204-7009-4C8E-829C-1D76DA58B744}">
      <dgm:prSet phldrT="[Текст]"/>
      <dgm:spPr/>
      <dgm:t>
        <a:bodyPr/>
        <a:lstStyle/>
        <a:p>
          <a:r>
            <a:rPr lang="ru-RU" dirty="0" smtClean="0"/>
            <a:t>Гидрология рек</a:t>
          </a:r>
          <a:endParaRPr lang="ru-RU" dirty="0"/>
        </a:p>
      </dgm:t>
    </dgm:pt>
    <dgm:pt modelId="{84E2311F-36F3-440E-8105-B984A85F5241}" type="parTrans" cxnId="{48F2DBB1-98B5-4A2D-924C-284DCAE7A58A}">
      <dgm:prSet/>
      <dgm:spPr/>
      <dgm:t>
        <a:bodyPr/>
        <a:lstStyle/>
        <a:p>
          <a:endParaRPr lang="ru-RU"/>
        </a:p>
      </dgm:t>
    </dgm:pt>
    <dgm:pt modelId="{8CFD5279-6072-448B-AC07-33DC01065664}" type="sibTrans" cxnId="{48F2DBB1-98B5-4A2D-924C-284DCAE7A58A}">
      <dgm:prSet/>
      <dgm:spPr/>
      <dgm:t>
        <a:bodyPr/>
        <a:lstStyle/>
        <a:p>
          <a:endParaRPr lang="ru-RU"/>
        </a:p>
      </dgm:t>
    </dgm:pt>
    <dgm:pt modelId="{DD5EBF83-6444-44AF-830B-D0E7C0584F20}">
      <dgm:prSet phldrT="[Текст]"/>
      <dgm:spPr/>
      <dgm:t>
        <a:bodyPr/>
        <a:lstStyle/>
        <a:p>
          <a:r>
            <a:rPr lang="ru-RU" dirty="0" smtClean="0"/>
            <a:t>Гидрология озер</a:t>
          </a:r>
          <a:endParaRPr lang="ru-RU" dirty="0"/>
        </a:p>
      </dgm:t>
    </dgm:pt>
    <dgm:pt modelId="{A1BF1212-0A8C-493E-B862-85CAEEF9E5BD}" type="parTrans" cxnId="{D9190315-255B-41DE-AF0B-D7E086F6A91D}">
      <dgm:prSet/>
      <dgm:spPr/>
      <dgm:t>
        <a:bodyPr/>
        <a:lstStyle/>
        <a:p>
          <a:endParaRPr lang="ru-RU"/>
        </a:p>
      </dgm:t>
    </dgm:pt>
    <dgm:pt modelId="{EEE947A6-C9C0-4508-B5B8-8FE0D9A0597D}" type="sibTrans" cxnId="{D9190315-255B-41DE-AF0B-D7E086F6A91D}">
      <dgm:prSet/>
      <dgm:spPr/>
      <dgm:t>
        <a:bodyPr/>
        <a:lstStyle/>
        <a:p>
          <a:endParaRPr lang="ru-RU"/>
        </a:p>
      </dgm:t>
    </dgm:pt>
    <dgm:pt modelId="{CE2E2054-710F-4432-827E-CBAF09DB9415}">
      <dgm:prSet phldrT="[Текст]"/>
      <dgm:spPr/>
      <dgm:t>
        <a:bodyPr/>
        <a:lstStyle/>
        <a:p>
          <a:r>
            <a:rPr lang="ru-RU" dirty="0" smtClean="0"/>
            <a:t>Гидрология болот</a:t>
          </a:r>
          <a:endParaRPr lang="ru-RU" dirty="0"/>
        </a:p>
      </dgm:t>
    </dgm:pt>
    <dgm:pt modelId="{84637424-48F0-45D5-9F76-0D36EBD77AB2}" type="parTrans" cxnId="{87CD33A7-4E9F-47F7-8688-A8834943946E}">
      <dgm:prSet/>
      <dgm:spPr/>
      <dgm:t>
        <a:bodyPr/>
        <a:lstStyle/>
        <a:p>
          <a:endParaRPr lang="ru-RU"/>
        </a:p>
      </dgm:t>
    </dgm:pt>
    <dgm:pt modelId="{E35ADD08-9BAC-42AF-BF34-C9A78236761A}" type="sibTrans" cxnId="{87CD33A7-4E9F-47F7-8688-A8834943946E}">
      <dgm:prSet/>
      <dgm:spPr/>
      <dgm:t>
        <a:bodyPr/>
        <a:lstStyle/>
        <a:p>
          <a:endParaRPr lang="ru-RU"/>
        </a:p>
      </dgm:t>
    </dgm:pt>
    <dgm:pt modelId="{0011D45A-7B7F-4858-95D9-065CEBC89009}">
      <dgm:prSet phldrT="[Текст]"/>
      <dgm:spPr/>
      <dgm:t>
        <a:bodyPr/>
        <a:lstStyle/>
        <a:p>
          <a:r>
            <a:rPr lang="ru-RU" dirty="0" smtClean="0"/>
            <a:t>Гидрология ледников</a:t>
          </a:r>
          <a:endParaRPr lang="ru-RU" dirty="0"/>
        </a:p>
      </dgm:t>
    </dgm:pt>
    <dgm:pt modelId="{184E5FAA-13DF-473C-9AC1-82E98CBB95D4}" type="parTrans" cxnId="{8F3DF512-2C1B-41DC-9E38-5F84B7957551}">
      <dgm:prSet/>
      <dgm:spPr/>
      <dgm:t>
        <a:bodyPr/>
        <a:lstStyle/>
        <a:p>
          <a:endParaRPr lang="ru-RU"/>
        </a:p>
      </dgm:t>
    </dgm:pt>
    <dgm:pt modelId="{0714645E-4E51-43ED-9641-698017ED3A5E}" type="sibTrans" cxnId="{8F3DF512-2C1B-41DC-9E38-5F84B7957551}">
      <dgm:prSet/>
      <dgm:spPr/>
      <dgm:t>
        <a:bodyPr/>
        <a:lstStyle/>
        <a:p>
          <a:endParaRPr lang="ru-RU"/>
        </a:p>
      </dgm:t>
    </dgm:pt>
    <dgm:pt modelId="{6A3F55AF-0C94-408B-ABE5-F37226C9B259}" type="pres">
      <dgm:prSet presAssocID="{764C3C9A-DABD-4CE2-8D62-7DDB506DC1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FE2C4B-FD08-429B-9778-5583B4FC7731}" type="pres">
      <dgm:prSet presAssocID="{035D595D-4FF8-46CA-8FCE-6C0A16281567}" presName="centerShape" presStyleLbl="node0" presStyleIdx="0" presStyleCnt="1"/>
      <dgm:spPr/>
      <dgm:t>
        <a:bodyPr/>
        <a:lstStyle/>
        <a:p>
          <a:endParaRPr lang="ru-RU"/>
        </a:p>
      </dgm:t>
    </dgm:pt>
    <dgm:pt modelId="{80AE7B1D-00AC-4AB8-BD34-A2D31E3E2171}" type="pres">
      <dgm:prSet presAssocID="{84E2311F-36F3-440E-8105-B984A85F5241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E093394-6A26-471B-A214-F441EF8F796E}" type="pres">
      <dgm:prSet presAssocID="{258F7204-7009-4C8E-829C-1D76DA58B7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31D34-5EA6-417D-9896-DBDCB8B05E20}" type="pres">
      <dgm:prSet presAssocID="{A1BF1212-0A8C-493E-B862-85CAEEF9E5B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9487CC2F-3CD4-445E-BE15-579E7C5A9AA7}" type="pres">
      <dgm:prSet presAssocID="{DD5EBF83-6444-44AF-830B-D0E7C0584F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1DA25-8A6F-441B-8BBD-F752BBBD8496}" type="pres">
      <dgm:prSet presAssocID="{84637424-48F0-45D5-9F76-0D36EBD77AB2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3038923-F6D9-4781-82F6-26B1E63AC03A}" type="pres">
      <dgm:prSet presAssocID="{CE2E2054-710F-4432-827E-CBAF09DB94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B3BC-696D-4F3B-8C34-B6DA719D91F8}" type="pres">
      <dgm:prSet presAssocID="{184E5FAA-13DF-473C-9AC1-82E98CBB95D4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96BAAAC-2A5C-45B3-B552-940E97BCF003}" type="pres">
      <dgm:prSet presAssocID="{0011D45A-7B7F-4858-95D9-065CEBC890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F11352-1DAD-4130-ADE2-998A351DAFB8}" type="presOf" srcId="{A1BF1212-0A8C-493E-B862-85CAEEF9E5BD}" destId="{21A31D34-5EA6-417D-9896-DBDCB8B05E20}" srcOrd="0" destOrd="0" presId="urn:microsoft.com/office/officeart/2005/8/layout/radial4"/>
    <dgm:cxn modelId="{2A07165B-70A4-4BD4-9DC2-655733CDD4D5}" type="presOf" srcId="{84E2311F-36F3-440E-8105-B984A85F5241}" destId="{80AE7B1D-00AC-4AB8-BD34-A2D31E3E2171}" srcOrd="0" destOrd="0" presId="urn:microsoft.com/office/officeart/2005/8/layout/radial4"/>
    <dgm:cxn modelId="{48F2DBB1-98B5-4A2D-924C-284DCAE7A58A}" srcId="{035D595D-4FF8-46CA-8FCE-6C0A16281567}" destId="{258F7204-7009-4C8E-829C-1D76DA58B744}" srcOrd="0" destOrd="0" parTransId="{84E2311F-36F3-440E-8105-B984A85F5241}" sibTransId="{8CFD5279-6072-448B-AC07-33DC01065664}"/>
    <dgm:cxn modelId="{50994310-094B-40DD-917B-590D923E84E0}" type="presOf" srcId="{84637424-48F0-45D5-9F76-0D36EBD77AB2}" destId="{4051DA25-8A6F-441B-8BBD-F752BBBD8496}" srcOrd="0" destOrd="0" presId="urn:microsoft.com/office/officeart/2005/8/layout/radial4"/>
    <dgm:cxn modelId="{87CD33A7-4E9F-47F7-8688-A8834943946E}" srcId="{035D595D-4FF8-46CA-8FCE-6C0A16281567}" destId="{CE2E2054-710F-4432-827E-CBAF09DB9415}" srcOrd="2" destOrd="0" parTransId="{84637424-48F0-45D5-9F76-0D36EBD77AB2}" sibTransId="{E35ADD08-9BAC-42AF-BF34-C9A78236761A}"/>
    <dgm:cxn modelId="{BA0BDE45-D9BD-40D2-A6CA-DEF8CF567358}" type="presOf" srcId="{035D595D-4FF8-46CA-8FCE-6C0A16281567}" destId="{71FE2C4B-FD08-429B-9778-5583B4FC7731}" srcOrd="0" destOrd="0" presId="urn:microsoft.com/office/officeart/2005/8/layout/radial4"/>
    <dgm:cxn modelId="{99D34CBC-9F9E-45F0-A782-A17742101F23}" srcId="{764C3C9A-DABD-4CE2-8D62-7DDB506DC17D}" destId="{035D595D-4FF8-46CA-8FCE-6C0A16281567}" srcOrd="0" destOrd="0" parTransId="{8851235D-CDF2-4512-9D62-EBD54063B490}" sibTransId="{4B121E35-BCA9-41C2-ADB7-080853CBDA79}"/>
    <dgm:cxn modelId="{3F274006-2264-4A64-88DF-3557A296B187}" type="presOf" srcId="{184E5FAA-13DF-473C-9AC1-82E98CBB95D4}" destId="{D11FB3BC-696D-4F3B-8C34-B6DA719D91F8}" srcOrd="0" destOrd="0" presId="urn:microsoft.com/office/officeart/2005/8/layout/radial4"/>
    <dgm:cxn modelId="{EF675F4B-C305-45AF-8AE9-D11675FDE9D6}" type="presOf" srcId="{CE2E2054-710F-4432-827E-CBAF09DB9415}" destId="{C3038923-F6D9-4781-82F6-26B1E63AC03A}" srcOrd="0" destOrd="0" presId="urn:microsoft.com/office/officeart/2005/8/layout/radial4"/>
    <dgm:cxn modelId="{20581F75-8BC8-45F4-BE91-571E1530A791}" type="presOf" srcId="{258F7204-7009-4C8E-829C-1D76DA58B744}" destId="{0E093394-6A26-471B-A214-F441EF8F796E}" srcOrd="0" destOrd="0" presId="urn:microsoft.com/office/officeart/2005/8/layout/radial4"/>
    <dgm:cxn modelId="{B96D158B-DB75-4AAC-B1E5-97475678ED10}" type="presOf" srcId="{0011D45A-7B7F-4858-95D9-065CEBC89009}" destId="{296BAAAC-2A5C-45B3-B552-940E97BCF003}" srcOrd="0" destOrd="0" presId="urn:microsoft.com/office/officeart/2005/8/layout/radial4"/>
    <dgm:cxn modelId="{D5A186FB-6B6E-495C-A050-2D1F5BC8AE74}" type="presOf" srcId="{DD5EBF83-6444-44AF-830B-D0E7C0584F20}" destId="{9487CC2F-3CD4-445E-BE15-579E7C5A9AA7}" srcOrd="0" destOrd="0" presId="urn:microsoft.com/office/officeart/2005/8/layout/radial4"/>
    <dgm:cxn modelId="{8F3DF512-2C1B-41DC-9E38-5F84B7957551}" srcId="{035D595D-4FF8-46CA-8FCE-6C0A16281567}" destId="{0011D45A-7B7F-4858-95D9-065CEBC89009}" srcOrd="3" destOrd="0" parTransId="{184E5FAA-13DF-473C-9AC1-82E98CBB95D4}" sibTransId="{0714645E-4E51-43ED-9641-698017ED3A5E}"/>
    <dgm:cxn modelId="{D3C6D8A1-10B2-4F92-80F4-AE46E46E799F}" type="presOf" srcId="{764C3C9A-DABD-4CE2-8D62-7DDB506DC17D}" destId="{6A3F55AF-0C94-408B-ABE5-F37226C9B259}" srcOrd="0" destOrd="0" presId="urn:microsoft.com/office/officeart/2005/8/layout/radial4"/>
    <dgm:cxn modelId="{D9190315-255B-41DE-AF0B-D7E086F6A91D}" srcId="{035D595D-4FF8-46CA-8FCE-6C0A16281567}" destId="{DD5EBF83-6444-44AF-830B-D0E7C0584F20}" srcOrd="1" destOrd="0" parTransId="{A1BF1212-0A8C-493E-B862-85CAEEF9E5BD}" sibTransId="{EEE947A6-C9C0-4508-B5B8-8FE0D9A0597D}"/>
    <dgm:cxn modelId="{83241474-9222-4BD7-8205-A3E4A47BD0C0}" type="presParOf" srcId="{6A3F55AF-0C94-408B-ABE5-F37226C9B259}" destId="{71FE2C4B-FD08-429B-9778-5583B4FC7731}" srcOrd="0" destOrd="0" presId="urn:microsoft.com/office/officeart/2005/8/layout/radial4"/>
    <dgm:cxn modelId="{4DE95C25-E923-4442-9EB6-F8332C719FD7}" type="presParOf" srcId="{6A3F55AF-0C94-408B-ABE5-F37226C9B259}" destId="{80AE7B1D-00AC-4AB8-BD34-A2D31E3E2171}" srcOrd="1" destOrd="0" presId="urn:microsoft.com/office/officeart/2005/8/layout/radial4"/>
    <dgm:cxn modelId="{490A46B0-2B67-4A8D-8C19-403C7C4192A6}" type="presParOf" srcId="{6A3F55AF-0C94-408B-ABE5-F37226C9B259}" destId="{0E093394-6A26-471B-A214-F441EF8F796E}" srcOrd="2" destOrd="0" presId="urn:microsoft.com/office/officeart/2005/8/layout/radial4"/>
    <dgm:cxn modelId="{40B3B627-F6D5-494A-A75E-FE0BDAA8A068}" type="presParOf" srcId="{6A3F55AF-0C94-408B-ABE5-F37226C9B259}" destId="{21A31D34-5EA6-417D-9896-DBDCB8B05E20}" srcOrd="3" destOrd="0" presId="urn:microsoft.com/office/officeart/2005/8/layout/radial4"/>
    <dgm:cxn modelId="{A5A52601-BE06-4CE6-8F42-A418B08C1284}" type="presParOf" srcId="{6A3F55AF-0C94-408B-ABE5-F37226C9B259}" destId="{9487CC2F-3CD4-445E-BE15-579E7C5A9AA7}" srcOrd="4" destOrd="0" presId="urn:microsoft.com/office/officeart/2005/8/layout/radial4"/>
    <dgm:cxn modelId="{0E8B7445-8718-4C00-8A2F-A4E0210085F9}" type="presParOf" srcId="{6A3F55AF-0C94-408B-ABE5-F37226C9B259}" destId="{4051DA25-8A6F-441B-8BBD-F752BBBD8496}" srcOrd="5" destOrd="0" presId="urn:microsoft.com/office/officeart/2005/8/layout/radial4"/>
    <dgm:cxn modelId="{ABA6904E-363D-40EE-9650-DD5BF1C28943}" type="presParOf" srcId="{6A3F55AF-0C94-408B-ABE5-F37226C9B259}" destId="{C3038923-F6D9-4781-82F6-26B1E63AC03A}" srcOrd="6" destOrd="0" presId="urn:microsoft.com/office/officeart/2005/8/layout/radial4"/>
    <dgm:cxn modelId="{2117D8ED-8C17-4C27-A468-D7E67D026293}" type="presParOf" srcId="{6A3F55AF-0C94-408B-ABE5-F37226C9B259}" destId="{D11FB3BC-696D-4F3B-8C34-B6DA719D91F8}" srcOrd="7" destOrd="0" presId="urn:microsoft.com/office/officeart/2005/8/layout/radial4"/>
    <dgm:cxn modelId="{3F628254-B523-431E-AA2A-A6546680BEA3}" type="presParOf" srcId="{6A3F55AF-0C94-408B-ABE5-F37226C9B259}" destId="{296BAAAC-2A5C-45B3-B552-940E97BCF003}" srcOrd="8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B319D-17FD-41FA-ADF1-06072DAF606F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B5FFBF79-0307-45D2-AA44-2B10428BFA46}">
      <dgm:prSet phldrT="[Текст]"/>
      <dgm:spPr/>
      <dgm:t>
        <a:bodyPr/>
        <a:lstStyle/>
        <a:p>
          <a:r>
            <a:rPr lang="ru-RU" dirty="0" smtClean="0"/>
            <a:t>Гидрология</a:t>
          </a:r>
          <a:endParaRPr lang="ru-RU" dirty="0"/>
        </a:p>
      </dgm:t>
    </dgm:pt>
    <dgm:pt modelId="{B1C2A8BE-09AF-4F60-95D3-B85D8D78E3D0}" type="parTrans" cxnId="{F1C6401B-98E2-4903-AA48-A5917CB7FE70}">
      <dgm:prSet/>
      <dgm:spPr/>
      <dgm:t>
        <a:bodyPr/>
        <a:lstStyle/>
        <a:p>
          <a:endParaRPr lang="ru-RU"/>
        </a:p>
      </dgm:t>
    </dgm:pt>
    <dgm:pt modelId="{8E6654CF-B9C5-4CFF-98A9-9C99F928F4F2}" type="sibTrans" cxnId="{F1C6401B-98E2-4903-AA48-A5917CB7FE70}">
      <dgm:prSet/>
      <dgm:spPr/>
      <dgm:t>
        <a:bodyPr/>
        <a:lstStyle/>
        <a:p>
          <a:endParaRPr lang="ru-RU"/>
        </a:p>
      </dgm:t>
    </dgm:pt>
    <dgm:pt modelId="{1B0C3F69-1C98-47B3-A7F6-6DBE4BA93FB2}">
      <dgm:prSet phldrT="[Текст]"/>
      <dgm:spPr/>
      <dgm:t>
        <a:bodyPr/>
        <a:lstStyle/>
        <a:p>
          <a:r>
            <a:rPr lang="ru-RU" dirty="0" smtClean="0"/>
            <a:t>Геоморфология</a:t>
          </a:r>
          <a:endParaRPr lang="ru-RU" dirty="0"/>
        </a:p>
      </dgm:t>
    </dgm:pt>
    <dgm:pt modelId="{8950E721-35BF-48CF-8662-823E4A9D2E55}" type="parTrans" cxnId="{703CDC4F-2BA0-4E40-AEFA-753677E693F6}">
      <dgm:prSet/>
      <dgm:spPr/>
      <dgm:t>
        <a:bodyPr/>
        <a:lstStyle/>
        <a:p>
          <a:endParaRPr lang="ru-RU"/>
        </a:p>
      </dgm:t>
    </dgm:pt>
    <dgm:pt modelId="{D5597C39-04F8-40B5-B44B-3B05C5270D1F}" type="sibTrans" cxnId="{703CDC4F-2BA0-4E40-AEFA-753677E693F6}">
      <dgm:prSet/>
      <dgm:spPr/>
      <dgm:t>
        <a:bodyPr/>
        <a:lstStyle/>
        <a:p>
          <a:endParaRPr lang="ru-RU"/>
        </a:p>
      </dgm:t>
    </dgm:pt>
    <dgm:pt modelId="{61ECBBFF-11CA-4605-ADF8-60864058424A}">
      <dgm:prSet phldrT="[Текст]"/>
      <dgm:spPr/>
      <dgm:t>
        <a:bodyPr/>
        <a:lstStyle/>
        <a:p>
          <a:r>
            <a:rPr lang="ru-RU" dirty="0" smtClean="0"/>
            <a:t>Метеорология и климатология</a:t>
          </a:r>
          <a:endParaRPr lang="ru-RU" dirty="0"/>
        </a:p>
      </dgm:t>
    </dgm:pt>
    <dgm:pt modelId="{547E9611-B703-4B3F-9B50-FE1B91F09477}" type="parTrans" cxnId="{33678DA1-B8E7-43F1-84C4-40694188CE4D}">
      <dgm:prSet/>
      <dgm:spPr/>
      <dgm:t>
        <a:bodyPr/>
        <a:lstStyle/>
        <a:p>
          <a:endParaRPr lang="ru-RU"/>
        </a:p>
      </dgm:t>
    </dgm:pt>
    <dgm:pt modelId="{666D4779-C7FA-4391-A121-0D00E60F1825}" type="sibTrans" cxnId="{33678DA1-B8E7-43F1-84C4-40694188CE4D}">
      <dgm:prSet/>
      <dgm:spPr/>
      <dgm:t>
        <a:bodyPr/>
        <a:lstStyle/>
        <a:p>
          <a:endParaRPr lang="ru-RU"/>
        </a:p>
      </dgm:t>
    </dgm:pt>
    <dgm:pt modelId="{57A1F30D-3195-4A75-A9D7-E688CD526D26}">
      <dgm:prSet phldrT="[Текст]"/>
      <dgm:spPr/>
      <dgm:t>
        <a:bodyPr/>
        <a:lstStyle/>
        <a:p>
          <a:r>
            <a:rPr lang="ru-RU" dirty="0" smtClean="0"/>
            <a:t>Гляциология</a:t>
          </a:r>
          <a:endParaRPr lang="ru-RU" dirty="0"/>
        </a:p>
      </dgm:t>
    </dgm:pt>
    <dgm:pt modelId="{4E4A7E71-11E8-4182-A949-827E282299C9}" type="parTrans" cxnId="{BF7266F7-1D57-44E1-B881-5E746FFDC3D3}">
      <dgm:prSet/>
      <dgm:spPr/>
    </dgm:pt>
    <dgm:pt modelId="{92179CCB-E5FD-4AFD-906E-7B26A174AAF8}" type="sibTrans" cxnId="{BF7266F7-1D57-44E1-B881-5E746FFDC3D3}">
      <dgm:prSet/>
      <dgm:spPr/>
    </dgm:pt>
    <dgm:pt modelId="{C4790311-74FB-48D7-9D35-AB79EC4D91EC}">
      <dgm:prSet phldrT="[Текст]"/>
      <dgm:spPr/>
      <dgm:t>
        <a:bodyPr/>
        <a:lstStyle/>
        <a:p>
          <a:r>
            <a:rPr lang="ru-RU" dirty="0" smtClean="0"/>
            <a:t>Картография</a:t>
          </a:r>
          <a:endParaRPr lang="ru-RU" dirty="0"/>
        </a:p>
      </dgm:t>
    </dgm:pt>
    <dgm:pt modelId="{8C57DF11-C0F9-4B15-BC98-9698188F35F7}" type="parTrans" cxnId="{F044EFAD-0ECE-4CC0-9775-6D7EB004BB7B}">
      <dgm:prSet/>
      <dgm:spPr/>
    </dgm:pt>
    <dgm:pt modelId="{6A4BA129-8BBC-477A-9A8A-9D6CF6E707C4}" type="sibTrans" cxnId="{F044EFAD-0ECE-4CC0-9775-6D7EB004BB7B}">
      <dgm:prSet/>
      <dgm:spPr/>
    </dgm:pt>
    <dgm:pt modelId="{6A58BDE7-AE81-4111-9458-368E30A70A39}">
      <dgm:prSet phldrT="[Текст]"/>
      <dgm:spPr/>
      <dgm:t>
        <a:bodyPr/>
        <a:lstStyle/>
        <a:p>
          <a:r>
            <a:rPr lang="ru-RU" dirty="0" smtClean="0"/>
            <a:t>Геология</a:t>
          </a:r>
          <a:endParaRPr lang="ru-RU" dirty="0"/>
        </a:p>
      </dgm:t>
    </dgm:pt>
    <dgm:pt modelId="{FC789B85-70AA-437A-BC28-0FB50EA10E78}" type="parTrans" cxnId="{E5BECD24-5501-487A-B276-9A8FA724C658}">
      <dgm:prSet/>
      <dgm:spPr/>
    </dgm:pt>
    <dgm:pt modelId="{5010552C-5786-4799-95CC-8FAD00CB6DC2}" type="sibTrans" cxnId="{E5BECD24-5501-487A-B276-9A8FA724C658}">
      <dgm:prSet/>
      <dgm:spPr/>
    </dgm:pt>
    <dgm:pt modelId="{E8286B96-ED5F-4BB2-AF18-7C54CC06F4CE}">
      <dgm:prSet phldrT="[Текст]"/>
      <dgm:spPr/>
      <dgm:t>
        <a:bodyPr/>
        <a:lstStyle/>
        <a:p>
          <a:r>
            <a:rPr lang="ru-RU" dirty="0" smtClean="0"/>
            <a:t>Биология</a:t>
          </a:r>
          <a:endParaRPr lang="ru-RU" dirty="0"/>
        </a:p>
      </dgm:t>
    </dgm:pt>
    <dgm:pt modelId="{A4474577-25D4-4174-B6C7-4F1F363886A4}" type="parTrans" cxnId="{5AC25691-A08B-4F62-9F37-51D5D52C0B99}">
      <dgm:prSet/>
      <dgm:spPr/>
    </dgm:pt>
    <dgm:pt modelId="{7D0ED025-19A2-4DAC-94A3-0BBEA0DA0A73}" type="sibTrans" cxnId="{5AC25691-A08B-4F62-9F37-51D5D52C0B99}">
      <dgm:prSet/>
      <dgm:spPr/>
    </dgm:pt>
    <dgm:pt modelId="{1DAEA6E5-3969-4457-BC17-B39C0FE23525}">
      <dgm:prSet phldrT="[Текст]"/>
      <dgm:spPr/>
      <dgm:t>
        <a:bodyPr/>
        <a:lstStyle/>
        <a:p>
          <a:endParaRPr lang="ru-RU"/>
        </a:p>
      </dgm:t>
    </dgm:pt>
    <dgm:pt modelId="{DFE96A83-98DC-43F2-8C22-EBF901029979}" type="parTrans" cxnId="{6614DDE4-D7F9-4AE4-B85D-2EC045F92F23}">
      <dgm:prSet/>
      <dgm:spPr/>
    </dgm:pt>
    <dgm:pt modelId="{5BB33FF6-6708-462E-9285-94E93306FADF}" type="sibTrans" cxnId="{6614DDE4-D7F9-4AE4-B85D-2EC045F92F23}">
      <dgm:prSet/>
      <dgm:spPr/>
    </dgm:pt>
    <dgm:pt modelId="{FD7242DC-BAD5-43C9-A9D8-AF40248EF979}">
      <dgm:prSet phldrT="[Текст]"/>
      <dgm:spPr/>
      <dgm:t>
        <a:bodyPr/>
        <a:lstStyle/>
        <a:p>
          <a:endParaRPr lang="ru-RU"/>
        </a:p>
      </dgm:t>
    </dgm:pt>
    <dgm:pt modelId="{F4678BD0-4F74-496A-84FF-99A0542F83DA}" type="parTrans" cxnId="{845C74C1-E3D7-4BA0-B271-19A60A2A49AA}">
      <dgm:prSet/>
      <dgm:spPr/>
    </dgm:pt>
    <dgm:pt modelId="{55A40072-7D1B-4DE2-B965-838386CF85B8}" type="sibTrans" cxnId="{845C74C1-E3D7-4BA0-B271-19A60A2A49AA}">
      <dgm:prSet/>
      <dgm:spPr/>
    </dgm:pt>
    <dgm:pt modelId="{BFC6F525-4011-4B53-9612-38214086B3C0}" type="pres">
      <dgm:prSet presAssocID="{B0AB319D-17FD-41FA-ADF1-06072DAF606F}" presName="compositeShape" presStyleCnt="0">
        <dgm:presLayoutVars>
          <dgm:chMax val="7"/>
          <dgm:dir/>
          <dgm:resizeHandles val="exact"/>
        </dgm:presLayoutVars>
      </dgm:prSet>
      <dgm:spPr/>
    </dgm:pt>
    <dgm:pt modelId="{A6BAE95C-9B24-4937-BAE7-91017E3CABCB}" type="pres">
      <dgm:prSet presAssocID="{B5FFBF79-0307-45D2-AA44-2B10428BFA46}" presName="circ1" presStyleLbl="vennNode1" presStyleIdx="0" presStyleCnt="7"/>
      <dgm:spPr/>
    </dgm:pt>
    <dgm:pt modelId="{91D98205-A916-4952-B60C-9A82B1C788A3}" type="pres">
      <dgm:prSet presAssocID="{B5FFBF79-0307-45D2-AA44-2B10428BFA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8969F-246E-44FD-BEA3-59080CC66220}" type="pres">
      <dgm:prSet presAssocID="{1B0C3F69-1C98-47B3-A7F6-6DBE4BA93FB2}" presName="circ2" presStyleLbl="vennNode1" presStyleIdx="1" presStyleCnt="7"/>
      <dgm:spPr/>
    </dgm:pt>
    <dgm:pt modelId="{449B84D4-284B-4C58-92B6-29DAEE4E23B7}" type="pres">
      <dgm:prSet presAssocID="{1B0C3F69-1C98-47B3-A7F6-6DBE4BA93F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D5559-675F-424A-93FB-E1CDB53FEA5C}" type="pres">
      <dgm:prSet presAssocID="{61ECBBFF-11CA-4605-ADF8-60864058424A}" presName="circ3" presStyleLbl="vennNode1" presStyleIdx="2" presStyleCnt="7"/>
      <dgm:spPr/>
      <dgm:t>
        <a:bodyPr/>
        <a:lstStyle/>
        <a:p>
          <a:endParaRPr lang="ru-RU"/>
        </a:p>
      </dgm:t>
    </dgm:pt>
    <dgm:pt modelId="{F2759653-FB04-4A46-A36F-71C70A61737B}" type="pres">
      <dgm:prSet presAssocID="{61ECBBFF-11CA-4605-ADF8-6086405842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BD03-1AFB-417F-A43D-C4E3FCDE4D0E}" type="pres">
      <dgm:prSet presAssocID="{57A1F30D-3195-4A75-A9D7-E688CD526D26}" presName="circ4" presStyleLbl="vennNode1" presStyleIdx="3" presStyleCnt="7"/>
      <dgm:spPr/>
    </dgm:pt>
    <dgm:pt modelId="{81283107-9042-48D8-981A-2F98AE459570}" type="pres">
      <dgm:prSet presAssocID="{57A1F30D-3195-4A75-A9D7-E688CD526D2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BE40D-8B8A-4DE0-A230-E1397976E123}" type="pres">
      <dgm:prSet presAssocID="{C4790311-74FB-48D7-9D35-AB79EC4D91EC}" presName="circ5" presStyleLbl="vennNode1" presStyleIdx="4" presStyleCnt="7"/>
      <dgm:spPr/>
    </dgm:pt>
    <dgm:pt modelId="{73E4ABAD-EB79-4FE2-A4DC-5236CBECB481}" type="pres">
      <dgm:prSet presAssocID="{C4790311-74FB-48D7-9D35-AB79EC4D91E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62A39-63B6-43B5-8BED-966C6B06256A}" type="pres">
      <dgm:prSet presAssocID="{6A58BDE7-AE81-4111-9458-368E30A70A39}" presName="circ6" presStyleLbl="vennNode1" presStyleIdx="5" presStyleCnt="7"/>
      <dgm:spPr/>
    </dgm:pt>
    <dgm:pt modelId="{D4AA7284-AE38-4B8C-9A17-0F33EB5970D4}" type="pres">
      <dgm:prSet presAssocID="{6A58BDE7-AE81-4111-9458-368E30A70A39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3F162-04D7-499B-BBF4-012C2A201BCF}" type="pres">
      <dgm:prSet presAssocID="{E8286B96-ED5F-4BB2-AF18-7C54CC06F4CE}" presName="circ7" presStyleLbl="vennNode1" presStyleIdx="6" presStyleCnt="7"/>
      <dgm:spPr/>
    </dgm:pt>
    <dgm:pt modelId="{5E2E7B53-FD23-4952-A962-C2C9FD3858B1}" type="pres">
      <dgm:prSet presAssocID="{E8286B96-ED5F-4BB2-AF18-7C54CC06F4C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4EFAD-0ECE-4CC0-9775-6D7EB004BB7B}" srcId="{B0AB319D-17FD-41FA-ADF1-06072DAF606F}" destId="{C4790311-74FB-48D7-9D35-AB79EC4D91EC}" srcOrd="4" destOrd="0" parTransId="{8C57DF11-C0F9-4B15-BC98-9698188F35F7}" sibTransId="{6A4BA129-8BBC-477A-9A8A-9D6CF6E707C4}"/>
    <dgm:cxn modelId="{6614DDE4-D7F9-4AE4-B85D-2EC045F92F23}" srcId="{B0AB319D-17FD-41FA-ADF1-06072DAF606F}" destId="{1DAEA6E5-3969-4457-BC17-B39C0FE23525}" srcOrd="7" destOrd="0" parTransId="{DFE96A83-98DC-43F2-8C22-EBF901029979}" sibTransId="{5BB33FF6-6708-462E-9285-94E93306FADF}"/>
    <dgm:cxn modelId="{83CD1F0F-C6A8-471F-8788-76A420BF4D85}" type="presOf" srcId="{C4790311-74FB-48D7-9D35-AB79EC4D91EC}" destId="{73E4ABAD-EB79-4FE2-A4DC-5236CBECB481}" srcOrd="0" destOrd="0" presId="urn:microsoft.com/office/officeart/2005/8/layout/venn1"/>
    <dgm:cxn modelId="{2893DA9A-1CA4-4CDC-AE7A-FD733B71236A}" type="presOf" srcId="{61ECBBFF-11CA-4605-ADF8-60864058424A}" destId="{F2759653-FB04-4A46-A36F-71C70A61737B}" srcOrd="0" destOrd="0" presId="urn:microsoft.com/office/officeart/2005/8/layout/venn1"/>
    <dgm:cxn modelId="{54C4315F-37B4-4CE9-B5F5-EC0CBF1FB621}" type="presOf" srcId="{6A58BDE7-AE81-4111-9458-368E30A70A39}" destId="{D4AA7284-AE38-4B8C-9A17-0F33EB5970D4}" srcOrd="0" destOrd="0" presId="urn:microsoft.com/office/officeart/2005/8/layout/venn1"/>
    <dgm:cxn modelId="{055C9DE5-AEEC-4EA4-B040-ACC8A469BF1E}" type="presOf" srcId="{57A1F30D-3195-4A75-A9D7-E688CD526D26}" destId="{81283107-9042-48D8-981A-2F98AE459570}" srcOrd="0" destOrd="0" presId="urn:microsoft.com/office/officeart/2005/8/layout/venn1"/>
    <dgm:cxn modelId="{F1C6401B-98E2-4903-AA48-A5917CB7FE70}" srcId="{B0AB319D-17FD-41FA-ADF1-06072DAF606F}" destId="{B5FFBF79-0307-45D2-AA44-2B10428BFA46}" srcOrd="0" destOrd="0" parTransId="{B1C2A8BE-09AF-4F60-95D3-B85D8D78E3D0}" sibTransId="{8E6654CF-B9C5-4CFF-98A9-9C99F928F4F2}"/>
    <dgm:cxn modelId="{33678DA1-B8E7-43F1-84C4-40694188CE4D}" srcId="{B0AB319D-17FD-41FA-ADF1-06072DAF606F}" destId="{61ECBBFF-11CA-4605-ADF8-60864058424A}" srcOrd="2" destOrd="0" parTransId="{547E9611-B703-4B3F-9B50-FE1B91F09477}" sibTransId="{666D4779-C7FA-4391-A121-0D00E60F1825}"/>
    <dgm:cxn modelId="{BF7266F7-1D57-44E1-B881-5E746FFDC3D3}" srcId="{B0AB319D-17FD-41FA-ADF1-06072DAF606F}" destId="{57A1F30D-3195-4A75-A9D7-E688CD526D26}" srcOrd="3" destOrd="0" parTransId="{4E4A7E71-11E8-4182-A949-827E282299C9}" sibTransId="{92179CCB-E5FD-4AFD-906E-7B26A174AAF8}"/>
    <dgm:cxn modelId="{9EB49D3F-4070-4596-B972-A79F3F5DBC6C}" type="presOf" srcId="{B5FFBF79-0307-45D2-AA44-2B10428BFA46}" destId="{91D98205-A916-4952-B60C-9A82B1C788A3}" srcOrd="0" destOrd="0" presId="urn:microsoft.com/office/officeart/2005/8/layout/venn1"/>
    <dgm:cxn modelId="{60D79841-8601-4B6D-B2FB-B43002A96975}" type="presOf" srcId="{B0AB319D-17FD-41FA-ADF1-06072DAF606F}" destId="{BFC6F525-4011-4B53-9612-38214086B3C0}" srcOrd="0" destOrd="0" presId="urn:microsoft.com/office/officeart/2005/8/layout/venn1"/>
    <dgm:cxn modelId="{703CDC4F-2BA0-4E40-AEFA-753677E693F6}" srcId="{B0AB319D-17FD-41FA-ADF1-06072DAF606F}" destId="{1B0C3F69-1C98-47B3-A7F6-6DBE4BA93FB2}" srcOrd="1" destOrd="0" parTransId="{8950E721-35BF-48CF-8662-823E4A9D2E55}" sibTransId="{D5597C39-04F8-40B5-B44B-3B05C5270D1F}"/>
    <dgm:cxn modelId="{62693160-78ED-4FD8-B6BC-07FF9CDFEED8}" type="presOf" srcId="{1B0C3F69-1C98-47B3-A7F6-6DBE4BA93FB2}" destId="{449B84D4-284B-4C58-92B6-29DAEE4E23B7}" srcOrd="0" destOrd="0" presId="urn:microsoft.com/office/officeart/2005/8/layout/venn1"/>
    <dgm:cxn modelId="{E5BECD24-5501-487A-B276-9A8FA724C658}" srcId="{B0AB319D-17FD-41FA-ADF1-06072DAF606F}" destId="{6A58BDE7-AE81-4111-9458-368E30A70A39}" srcOrd="5" destOrd="0" parTransId="{FC789B85-70AA-437A-BC28-0FB50EA10E78}" sibTransId="{5010552C-5786-4799-95CC-8FAD00CB6DC2}"/>
    <dgm:cxn modelId="{A76FAA63-26ED-461D-8827-99C6EF517F52}" type="presOf" srcId="{E8286B96-ED5F-4BB2-AF18-7C54CC06F4CE}" destId="{5E2E7B53-FD23-4952-A962-C2C9FD3858B1}" srcOrd="0" destOrd="0" presId="urn:microsoft.com/office/officeart/2005/8/layout/venn1"/>
    <dgm:cxn modelId="{5AC25691-A08B-4F62-9F37-51D5D52C0B99}" srcId="{B0AB319D-17FD-41FA-ADF1-06072DAF606F}" destId="{E8286B96-ED5F-4BB2-AF18-7C54CC06F4CE}" srcOrd="6" destOrd="0" parTransId="{A4474577-25D4-4174-B6C7-4F1F363886A4}" sibTransId="{7D0ED025-19A2-4DAC-94A3-0BBEA0DA0A73}"/>
    <dgm:cxn modelId="{845C74C1-E3D7-4BA0-B271-19A60A2A49AA}" srcId="{B0AB319D-17FD-41FA-ADF1-06072DAF606F}" destId="{FD7242DC-BAD5-43C9-A9D8-AF40248EF979}" srcOrd="8" destOrd="0" parTransId="{F4678BD0-4F74-496A-84FF-99A0542F83DA}" sibTransId="{55A40072-7D1B-4DE2-B965-838386CF85B8}"/>
    <dgm:cxn modelId="{097471F8-1D01-4348-AD99-41DF406EE719}" type="presParOf" srcId="{BFC6F525-4011-4B53-9612-38214086B3C0}" destId="{A6BAE95C-9B24-4937-BAE7-91017E3CABCB}" srcOrd="0" destOrd="0" presId="urn:microsoft.com/office/officeart/2005/8/layout/venn1"/>
    <dgm:cxn modelId="{50EB80D2-FF00-4841-AB7B-29EECCD44C53}" type="presParOf" srcId="{BFC6F525-4011-4B53-9612-38214086B3C0}" destId="{91D98205-A916-4952-B60C-9A82B1C788A3}" srcOrd="1" destOrd="0" presId="urn:microsoft.com/office/officeart/2005/8/layout/venn1"/>
    <dgm:cxn modelId="{E5204CD6-B9EE-4C31-A72F-4501F3B71777}" type="presParOf" srcId="{BFC6F525-4011-4B53-9612-38214086B3C0}" destId="{4608969F-246E-44FD-BEA3-59080CC66220}" srcOrd="2" destOrd="0" presId="urn:microsoft.com/office/officeart/2005/8/layout/venn1"/>
    <dgm:cxn modelId="{617F9528-7F18-4AB4-ABD3-7C6E7198563F}" type="presParOf" srcId="{BFC6F525-4011-4B53-9612-38214086B3C0}" destId="{449B84D4-284B-4C58-92B6-29DAEE4E23B7}" srcOrd="3" destOrd="0" presId="urn:microsoft.com/office/officeart/2005/8/layout/venn1"/>
    <dgm:cxn modelId="{B96EA783-504E-4266-B6E9-D857372C381E}" type="presParOf" srcId="{BFC6F525-4011-4B53-9612-38214086B3C0}" destId="{CBAD5559-675F-424A-93FB-E1CDB53FEA5C}" srcOrd="4" destOrd="0" presId="urn:microsoft.com/office/officeart/2005/8/layout/venn1"/>
    <dgm:cxn modelId="{60E8FD6B-B433-4D9D-B76B-F7EEB6E9B5D1}" type="presParOf" srcId="{BFC6F525-4011-4B53-9612-38214086B3C0}" destId="{F2759653-FB04-4A46-A36F-71C70A61737B}" srcOrd="5" destOrd="0" presId="urn:microsoft.com/office/officeart/2005/8/layout/venn1"/>
    <dgm:cxn modelId="{35C78AC0-80BF-4BD4-ABB2-4926AC02CF9F}" type="presParOf" srcId="{BFC6F525-4011-4B53-9612-38214086B3C0}" destId="{DF9EBD03-1AFB-417F-A43D-C4E3FCDE4D0E}" srcOrd="6" destOrd="0" presId="urn:microsoft.com/office/officeart/2005/8/layout/venn1"/>
    <dgm:cxn modelId="{1205A96D-F030-47EE-8441-860903F06417}" type="presParOf" srcId="{BFC6F525-4011-4B53-9612-38214086B3C0}" destId="{81283107-9042-48D8-981A-2F98AE459570}" srcOrd="7" destOrd="0" presId="urn:microsoft.com/office/officeart/2005/8/layout/venn1"/>
    <dgm:cxn modelId="{0B6DF549-2F3C-4E48-BA54-F6419B539F1A}" type="presParOf" srcId="{BFC6F525-4011-4B53-9612-38214086B3C0}" destId="{FAABE40D-8B8A-4DE0-A230-E1397976E123}" srcOrd="8" destOrd="0" presId="urn:microsoft.com/office/officeart/2005/8/layout/venn1"/>
    <dgm:cxn modelId="{80FC3A14-2B5E-4E55-9CD8-5BFB10AF6C25}" type="presParOf" srcId="{BFC6F525-4011-4B53-9612-38214086B3C0}" destId="{73E4ABAD-EB79-4FE2-A4DC-5236CBECB481}" srcOrd="9" destOrd="0" presId="urn:microsoft.com/office/officeart/2005/8/layout/venn1"/>
    <dgm:cxn modelId="{F8B800C3-5F24-46B9-8F9B-400B250079B8}" type="presParOf" srcId="{BFC6F525-4011-4B53-9612-38214086B3C0}" destId="{AD362A39-63B6-43B5-8BED-966C6B06256A}" srcOrd="10" destOrd="0" presId="urn:microsoft.com/office/officeart/2005/8/layout/venn1"/>
    <dgm:cxn modelId="{9C71E8A4-D925-4358-A46E-B8DFD82E7AE9}" type="presParOf" srcId="{BFC6F525-4011-4B53-9612-38214086B3C0}" destId="{D4AA7284-AE38-4B8C-9A17-0F33EB5970D4}" srcOrd="11" destOrd="0" presId="urn:microsoft.com/office/officeart/2005/8/layout/venn1"/>
    <dgm:cxn modelId="{A5E1AC72-5E62-49B5-8C26-E1F5F8C99F21}" type="presParOf" srcId="{BFC6F525-4011-4B53-9612-38214086B3C0}" destId="{0A63F162-04D7-499B-BBF4-012C2A201BCF}" srcOrd="12" destOrd="0" presId="urn:microsoft.com/office/officeart/2005/8/layout/venn1"/>
    <dgm:cxn modelId="{4F07FAA6-8478-45E5-808D-164BEC804EB1}" type="presParOf" srcId="{BFC6F525-4011-4B53-9612-38214086B3C0}" destId="{5E2E7B53-FD23-4952-A962-C2C9FD3858B1}" srcOrd="13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B732C8-7ADE-4A34-A94B-3194B002F6A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C3AF50-2484-4F93-B69D-549DFDA341F2}">
      <dgm:prSet phldrT="[Текст]"/>
      <dgm:spPr/>
      <dgm:t>
        <a:bodyPr/>
        <a:lstStyle/>
        <a:p>
          <a:r>
            <a:rPr lang="ru-RU" dirty="0" smtClean="0"/>
            <a:t>Методы полевых исследований</a:t>
          </a:r>
          <a:endParaRPr lang="ru-RU" dirty="0"/>
        </a:p>
      </dgm:t>
    </dgm:pt>
    <dgm:pt modelId="{F8A46BA7-829E-41FB-B2C5-9FD2E6FAFCCA}" type="parTrans" cxnId="{3C5A9D9E-F900-4724-8C40-4C62AE08903B}">
      <dgm:prSet/>
      <dgm:spPr/>
      <dgm:t>
        <a:bodyPr/>
        <a:lstStyle/>
        <a:p>
          <a:endParaRPr lang="ru-RU"/>
        </a:p>
      </dgm:t>
    </dgm:pt>
    <dgm:pt modelId="{43B61672-E025-4198-A49F-BAFF9080DC8E}" type="sibTrans" cxnId="{3C5A9D9E-F900-4724-8C40-4C62AE08903B}">
      <dgm:prSet/>
      <dgm:spPr/>
      <dgm:t>
        <a:bodyPr/>
        <a:lstStyle/>
        <a:p>
          <a:endParaRPr lang="ru-RU"/>
        </a:p>
      </dgm:t>
    </dgm:pt>
    <dgm:pt modelId="{16FCBF28-9534-4E82-A19A-8D491B5F0D85}">
      <dgm:prSet phldrT="[Текст]"/>
      <dgm:spPr/>
      <dgm:t>
        <a:bodyPr/>
        <a:lstStyle/>
        <a:p>
          <a:r>
            <a:rPr lang="ru-RU" dirty="0" smtClean="0"/>
            <a:t>Экспедиционные</a:t>
          </a:r>
          <a:endParaRPr lang="ru-RU" dirty="0"/>
        </a:p>
      </dgm:t>
    </dgm:pt>
    <dgm:pt modelId="{D23CA67A-5F99-4969-9408-4E764F453E57}" type="parTrans" cxnId="{F924E10A-91A4-4268-B56A-1AD00E46DD0D}">
      <dgm:prSet/>
      <dgm:spPr/>
      <dgm:t>
        <a:bodyPr/>
        <a:lstStyle/>
        <a:p>
          <a:endParaRPr lang="ru-RU"/>
        </a:p>
      </dgm:t>
    </dgm:pt>
    <dgm:pt modelId="{544FCCBC-0D21-4C47-ACAF-A0CEDC56FC45}" type="sibTrans" cxnId="{F924E10A-91A4-4268-B56A-1AD00E46DD0D}">
      <dgm:prSet/>
      <dgm:spPr/>
      <dgm:t>
        <a:bodyPr/>
        <a:lstStyle/>
        <a:p>
          <a:endParaRPr lang="ru-RU"/>
        </a:p>
      </dgm:t>
    </dgm:pt>
    <dgm:pt modelId="{B7658DC4-5BD1-4192-A307-B0400A81B302}">
      <dgm:prSet phldrT="[Текст]"/>
      <dgm:spPr/>
      <dgm:t>
        <a:bodyPr/>
        <a:lstStyle/>
        <a:p>
          <a:r>
            <a:rPr lang="ru-RU" dirty="0" smtClean="0"/>
            <a:t>Стационарные</a:t>
          </a:r>
          <a:endParaRPr lang="ru-RU" dirty="0"/>
        </a:p>
      </dgm:t>
    </dgm:pt>
    <dgm:pt modelId="{C687507C-7245-40FF-90BE-061DD1730726}" type="parTrans" cxnId="{83E7D44D-3B2F-4BE8-890F-AE723B07FD18}">
      <dgm:prSet/>
      <dgm:spPr/>
      <dgm:t>
        <a:bodyPr/>
        <a:lstStyle/>
        <a:p>
          <a:endParaRPr lang="ru-RU"/>
        </a:p>
      </dgm:t>
    </dgm:pt>
    <dgm:pt modelId="{61838964-DAB5-48FF-A3A1-139A8984027C}" type="sibTrans" cxnId="{83E7D44D-3B2F-4BE8-890F-AE723B07FD18}">
      <dgm:prSet/>
      <dgm:spPr/>
      <dgm:t>
        <a:bodyPr/>
        <a:lstStyle/>
        <a:p>
          <a:endParaRPr lang="ru-RU"/>
        </a:p>
      </dgm:t>
    </dgm:pt>
    <dgm:pt modelId="{D51102E9-4C41-4F4B-8367-4590400D0A93}">
      <dgm:prSet phldrT="[Текст]"/>
      <dgm:spPr/>
      <dgm:t>
        <a:bodyPr/>
        <a:lstStyle/>
        <a:p>
          <a:r>
            <a:rPr lang="ru-RU" dirty="0" smtClean="0"/>
            <a:t>Методы экспери-ментальных исследований</a:t>
          </a:r>
          <a:endParaRPr lang="ru-RU" dirty="0"/>
        </a:p>
      </dgm:t>
    </dgm:pt>
    <dgm:pt modelId="{8726804F-67A1-491D-88A9-A5030EFBD1CF}" type="parTrans" cxnId="{72A1B2F7-2EDA-42ED-883A-68CDB904B316}">
      <dgm:prSet/>
      <dgm:spPr/>
      <dgm:t>
        <a:bodyPr/>
        <a:lstStyle/>
        <a:p>
          <a:endParaRPr lang="ru-RU"/>
        </a:p>
      </dgm:t>
    </dgm:pt>
    <dgm:pt modelId="{DF91D3F9-8BC3-45DA-BBFC-041426256761}" type="sibTrans" cxnId="{72A1B2F7-2EDA-42ED-883A-68CDB904B316}">
      <dgm:prSet/>
      <dgm:spPr/>
      <dgm:t>
        <a:bodyPr/>
        <a:lstStyle/>
        <a:p>
          <a:endParaRPr lang="ru-RU"/>
        </a:p>
      </dgm:t>
    </dgm:pt>
    <dgm:pt modelId="{9BF43674-A692-4596-9AC4-1EB495E937A9}">
      <dgm:prSet phldrT="[Текст]"/>
      <dgm:spPr/>
      <dgm:t>
        <a:bodyPr/>
        <a:lstStyle/>
        <a:p>
          <a:r>
            <a:rPr lang="ru-RU" dirty="0" smtClean="0"/>
            <a:t>В лаборатории</a:t>
          </a:r>
          <a:endParaRPr lang="ru-RU" dirty="0"/>
        </a:p>
      </dgm:t>
    </dgm:pt>
    <dgm:pt modelId="{6A8F657A-5601-4930-9C30-41DEC7D82843}" type="parTrans" cxnId="{EA9F37B1-0640-44F0-93E0-E57C680C3146}">
      <dgm:prSet/>
      <dgm:spPr/>
      <dgm:t>
        <a:bodyPr/>
        <a:lstStyle/>
        <a:p>
          <a:endParaRPr lang="ru-RU"/>
        </a:p>
      </dgm:t>
    </dgm:pt>
    <dgm:pt modelId="{017AA18B-8FC5-47E5-A5B7-500D6677C827}" type="sibTrans" cxnId="{EA9F37B1-0640-44F0-93E0-E57C680C3146}">
      <dgm:prSet/>
      <dgm:spPr/>
      <dgm:t>
        <a:bodyPr/>
        <a:lstStyle/>
        <a:p>
          <a:endParaRPr lang="ru-RU"/>
        </a:p>
      </dgm:t>
    </dgm:pt>
    <dgm:pt modelId="{8A0A6BDC-97CC-4614-BD48-BFB2057CFC11}">
      <dgm:prSet phldrT="[Текст]"/>
      <dgm:spPr/>
      <dgm:t>
        <a:bodyPr/>
        <a:lstStyle/>
        <a:p>
          <a:r>
            <a:rPr lang="ru-RU" dirty="0" smtClean="0"/>
            <a:t>В природе</a:t>
          </a:r>
          <a:endParaRPr lang="ru-RU" dirty="0"/>
        </a:p>
      </dgm:t>
    </dgm:pt>
    <dgm:pt modelId="{ACA0FB5F-635A-44C0-8E75-31977DE7331C}" type="parTrans" cxnId="{7EBE4B18-2641-480E-8DD8-3E0C26886563}">
      <dgm:prSet/>
      <dgm:spPr/>
      <dgm:t>
        <a:bodyPr/>
        <a:lstStyle/>
        <a:p>
          <a:endParaRPr lang="ru-RU"/>
        </a:p>
      </dgm:t>
    </dgm:pt>
    <dgm:pt modelId="{BDC48DA0-B918-47FE-941F-3AC6732C1430}" type="sibTrans" cxnId="{7EBE4B18-2641-480E-8DD8-3E0C26886563}">
      <dgm:prSet/>
      <dgm:spPr/>
      <dgm:t>
        <a:bodyPr/>
        <a:lstStyle/>
        <a:p>
          <a:endParaRPr lang="ru-RU"/>
        </a:p>
      </dgm:t>
    </dgm:pt>
    <dgm:pt modelId="{88F8ABCD-365E-434F-860B-865B8628AD23}">
      <dgm:prSet phldrT="[Текст]"/>
      <dgm:spPr/>
      <dgm:t>
        <a:bodyPr/>
        <a:lstStyle/>
        <a:p>
          <a:r>
            <a:rPr lang="ru-RU" dirty="0" smtClean="0"/>
            <a:t>Эмпирические и статистические методы</a:t>
          </a:r>
          <a:endParaRPr lang="ru-RU" dirty="0"/>
        </a:p>
      </dgm:t>
    </dgm:pt>
    <dgm:pt modelId="{9E6579CC-A898-47BF-8597-91596D5F0B3A}" type="parTrans" cxnId="{E6387D2F-B8C4-4F62-B603-3C1282E48C0E}">
      <dgm:prSet/>
      <dgm:spPr/>
      <dgm:t>
        <a:bodyPr/>
        <a:lstStyle/>
        <a:p>
          <a:endParaRPr lang="ru-RU"/>
        </a:p>
      </dgm:t>
    </dgm:pt>
    <dgm:pt modelId="{566E9E1A-28AF-4DE0-9C69-75FF8C75EA6C}" type="sibTrans" cxnId="{E6387D2F-B8C4-4F62-B603-3C1282E48C0E}">
      <dgm:prSet/>
      <dgm:spPr/>
      <dgm:t>
        <a:bodyPr/>
        <a:lstStyle/>
        <a:p>
          <a:endParaRPr lang="ru-RU"/>
        </a:p>
      </dgm:t>
    </dgm:pt>
    <dgm:pt modelId="{EB7067B4-D7E7-4294-8361-FB2A8EFDDA3F}">
      <dgm:prSet phldrT="[Текст]"/>
      <dgm:spPr/>
      <dgm:t>
        <a:bodyPr/>
        <a:lstStyle/>
        <a:p>
          <a:r>
            <a:rPr lang="ru-RU" dirty="0" smtClean="0"/>
            <a:t>Моделирование</a:t>
          </a:r>
          <a:endParaRPr lang="ru-RU" dirty="0"/>
        </a:p>
      </dgm:t>
    </dgm:pt>
    <dgm:pt modelId="{5A95D3E4-8E5C-46F6-88E6-E0892CDD6BA6}" type="parTrans" cxnId="{413B75C5-7624-4759-BE42-543CC48C0B7C}">
      <dgm:prSet/>
      <dgm:spPr/>
      <dgm:t>
        <a:bodyPr/>
        <a:lstStyle/>
        <a:p>
          <a:endParaRPr lang="ru-RU"/>
        </a:p>
      </dgm:t>
    </dgm:pt>
    <dgm:pt modelId="{734F1DCD-328B-44F0-BD0B-7853522B23E6}" type="sibTrans" cxnId="{413B75C5-7624-4759-BE42-543CC48C0B7C}">
      <dgm:prSet/>
      <dgm:spPr/>
      <dgm:t>
        <a:bodyPr/>
        <a:lstStyle/>
        <a:p>
          <a:endParaRPr lang="ru-RU"/>
        </a:p>
      </dgm:t>
    </dgm:pt>
    <dgm:pt modelId="{DCD04D37-9E4E-45AE-8141-9D06B83246AD}">
      <dgm:prSet phldrT="[Текст]"/>
      <dgm:spPr/>
      <dgm:t>
        <a:bodyPr/>
        <a:lstStyle/>
        <a:p>
          <a:r>
            <a:rPr lang="ru-RU" dirty="0" smtClean="0"/>
            <a:t>Теоретические методы</a:t>
          </a:r>
          <a:endParaRPr lang="ru-RU" dirty="0"/>
        </a:p>
      </dgm:t>
    </dgm:pt>
    <dgm:pt modelId="{B549872C-AE8E-460B-9331-9B925AA321EC}" type="parTrans" cxnId="{A8AC6A6A-8615-44CB-9A83-AEC26CB526F0}">
      <dgm:prSet/>
      <dgm:spPr/>
      <dgm:t>
        <a:bodyPr/>
        <a:lstStyle/>
        <a:p>
          <a:endParaRPr lang="ru-RU"/>
        </a:p>
      </dgm:t>
    </dgm:pt>
    <dgm:pt modelId="{C97D1CC0-1E80-475B-9A06-156B98C84528}" type="sibTrans" cxnId="{A8AC6A6A-8615-44CB-9A83-AEC26CB526F0}">
      <dgm:prSet/>
      <dgm:spPr/>
      <dgm:t>
        <a:bodyPr/>
        <a:lstStyle/>
        <a:p>
          <a:endParaRPr lang="ru-RU"/>
        </a:p>
      </dgm:t>
    </dgm:pt>
    <dgm:pt modelId="{D0AB2D29-3794-4EF1-A485-949FF194DE87}">
      <dgm:prSet phldrT="[Текст]"/>
      <dgm:spPr/>
      <dgm:t>
        <a:bodyPr/>
        <a:lstStyle/>
        <a:p>
          <a:r>
            <a:rPr lang="ru-RU" dirty="0" smtClean="0"/>
            <a:t>Системный анализ</a:t>
          </a:r>
          <a:endParaRPr lang="ru-RU" dirty="0"/>
        </a:p>
      </dgm:t>
    </dgm:pt>
    <dgm:pt modelId="{0BFC8356-04EA-4165-82F4-82EFE54FED47}" type="parTrans" cxnId="{23776AB4-7393-4E4B-8E32-783DCE00EC08}">
      <dgm:prSet/>
      <dgm:spPr/>
      <dgm:t>
        <a:bodyPr/>
        <a:lstStyle/>
        <a:p>
          <a:endParaRPr lang="ru-RU"/>
        </a:p>
      </dgm:t>
    </dgm:pt>
    <dgm:pt modelId="{17DEE918-14C1-4CC9-928D-34D48ED074F1}" type="sibTrans" cxnId="{23776AB4-7393-4E4B-8E32-783DCE00EC08}">
      <dgm:prSet/>
      <dgm:spPr/>
      <dgm:t>
        <a:bodyPr/>
        <a:lstStyle/>
        <a:p>
          <a:endParaRPr lang="ru-RU"/>
        </a:p>
      </dgm:t>
    </dgm:pt>
    <dgm:pt modelId="{51323D62-154E-41EE-AECE-C42809B9571D}">
      <dgm:prSet phldrT="[Текст]"/>
      <dgm:spPr/>
      <dgm:t>
        <a:bodyPr/>
        <a:lstStyle/>
        <a:p>
          <a:r>
            <a:rPr lang="ru-RU" dirty="0" smtClean="0"/>
            <a:t>Районирование</a:t>
          </a:r>
          <a:endParaRPr lang="ru-RU" dirty="0"/>
        </a:p>
      </dgm:t>
    </dgm:pt>
    <dgm:pt modelId="{65979F56-32A3-4647-AA6D-E727666D71DE}" type="parTrans" cxnId="{0B1F3E14-8CC9-4297-B38C-604A53C85DB9}">
      <dgm:prSet/>
      <dgm:spPr/>
      <dgm:t>
        <a:bodyPr/>
        <a:lstStyle/>
        <a:p>
          <a:endParaRPr lang="ru-RU"/>
        </a:p>
      </dgm:t>
    </dgm:pt>
    <dgm:pt modelId="{9DF7066F-D461-4006-ADDB-0F140DC8B56C}" type="sibTrans" cxnId="{0B1F3E14-8CC9-4297-B38C-604A53C85DB9}">
      <dgm:prSet/>
      <dgm:spPr/>
      <dgm:t>
        <a:bodyPr/>
        <a:lstStyle/>
        <a:p>
          <a:endParaRPr lang="ru-RU"/>
        </a:p>
      </dgm:t>
    </dgm:pt>
    <dgm:pt modelId="{5E2BA410-AC95-467F-9702-CBB3F95A7228}">
      <dgm:prSet phldrT="[Текст]"/>
      <dgm:spPr/>
      <dgm:t>
        <a:bodyPr/>
        <a:lstStyle/>
        <a:p>
          <a:r>
            <a:rPr lang="ru-RU" dirty="0" smtClean="0"/>
            <a:t>Картографирование</a:t>
          </a:r>
          <a:endParaRPr lang="ru-RU" dirty="0"/>
        </a:p>
      </dgm:t>
    </dgm:pt>
    <dgm:pt modelId="{D786F10E-A33D-48F0-BB7E-F752CC128A49}" type="parTrans" cxnId="{3711253A-0136-4A59-A77D-9529D86405BF}">
      <dgm:prSet/>
      <dgm:spPr/>
      <dgm:t>
        <a:bodyPr/>
        <a:lstStyle/>
        <a:p>
          <a:endParaRPr lang="ru-RU"/>
        </a:p>
      </dgm:t>
    </dgm:pt>
    <dgm:pt modelId="{2FF4C874-FF9E-4B84-AB91-31544280D3A8}" type="sibTrans" cxnId="{3711253A-0136-4A59-A77D-9529D86405BF}">
      <dgm:prSet/>
      <dgm:spPr/>
      <dgm:t>
        <a:bodyPr/>
        <a:lstStyle/>
        <a:p>
          <a:endParaRPr lang="ru-RU"/>
        </a:p>
      </dgm:t>
    </dgm:pt>
    <dgm:pt modelId="{F423E0A9-552C-4D8A-98A4-84F4140CF17D}" type="pres">
      <dgm:prSet presAssocID="{F8B732C8-7ADE-4A34-A94B-3194B002F6A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D3314-DD02-4108-BA60-ADE6FB219632}" type="pres">
      <dgm:prSet presAssocID="{F8B732C8-7ADE-4A34-A94B-3194B002F6A6}" presName="cycle" presStyleCnt="0"/>
      <dgm:spPr/>
    </dgm:pt>
    <dgm:pt modelId="{0823E93D-000C-440F-A8B7-5B944B85302D}" type="pres">
      <dgm:prSet presAssocID="{F8B732C8-7ADE-4A34-A94B-3194B002F6A6}" presName="centerShape" presStyleCnt="0"/>
      <dgm:spPr/>
    </dgm:pt>
    <dgm:pt modelId="{E492A115-213A-49FE-BA1B-D51DBEC05C2E}" type="pres">
      <dgm:prSet presAssocID="{F8B732C8-7ADE-4A34-A94B-3194B002F6A6}" presName="connSite" presStyleLbl="node1" presStyleIdx="0" presStyleCnt="5"/>
      <dgm:spPr/>
    </dgm:pt>
    <dgm:pt modelId="{7472239D-FCB5-47E5-A43D-A5DE948C243E}" type="pres">
      <dgm:prSet presAssocID="{F8B732C8-7ADE-4A34-A94B-3194B002F6A6}" presName="visible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24FDAA-2D56-4384-9D8B-3B6FD4433713}" type="pres">
      <dgm:prSet presAssocID="{F8A46BA7-829E-41FB-B2C5-9FD2E6FAFCCA}" presName="Name25" presStyleLbl="parChTrans1D1" presStyleIdx="0" presStyleCnt="4"/>
      <dgm:spPr/>
      <dgm:t>
        <a:bodyPr/>
        <a:lstStyle/>
        <a:p>
          <a:endParaRPr lang="ru-RU"/>
        </a:p>
      </dgm:t>
    </dgm:pt>
    <dgm:pt modelId="{909DE8F2-D227-4970-959D-C2DA227D44C6}" type="pres">
      <dgm:prSet presAssocID="{6EC3AF50-2484-4F93-B69D-549DFDA341F2}" presName="node" presStyleCnt="0"/>
      <dgm:spPr/>
    </dgm:pt>
    <dgm:pt modelId="{EDEE35A5-3FE8-40FC-A66F-1CAC14665F4E}" type="pres">
      <dgm:prSet presAssocID="{6EC3AF50-2484-4F93-B69D-549DFDA341F2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08C02-D1C9-4BB1-8564-459778A393C9}" type="pres">
      <dgm:prSet presAssocID="{6EC3AF50-2484-4F93-B69D-549DFDA341F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54E35-BD83-47F5-84AA-C89663870E18}" type="pres">
      <dgm:prSet presAssocID="{8726804F-67A1-491D-88A9-A5030EFBD1CF}" presName="Name25" presStyleLbl="parChTrans1D1" presStyleIdx="1" presStyleCnt="4"/>
      <dgm:spPr/>
      <dgm:t>
        <a:bodyPr/>
        <a:lstStyle/>
        <a:p>
          <a:endParaRPr lang="ru-RU"/>
        </a:p>
      </dgm:t>
    </dgm:pt>
    <dgm:pt modelId="{EE0D9B03-8266-4729-A89D-1EE0847F9F9C}" type="pres">
      <dgm:prSet presAssocID="{D51102E9-4C41-4F4B-8367-4590400D0A93}" presName="node" presStyleCnt="0"/>
      <dgm:spPr/>
    </dgm:pt>
    <dgm:pt modelId="{985FD411-DA28-4188-ABFF-95A6D67573A4}" type="pres">
      <dgm:prSet presAssocID="{D51102E9-4C41-4F4B-8367-4590400D0A93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AA5B-7275-4BA2-8D92-D5AF637316AD}" type="pres">
      <dgm:prSet presAssocID="{D51102E9-4C41-4F4B-8367-4590400D0A9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18FFE-3D9A-4D69-B48A-6084A805A5D9}" type="pres">
      <dgm:prSet presAssocID="{9E6579CC-A898-47BF-8597-91596D5F0B3A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8F97492-1938-43E2-9048-54F6EA8D9B09}" type="pres">
      <dgm:prSet presAssocID="{88F8ABCD-365E-434F-860B-865B8628AD23}" presName="node" presStyleCnt="0"/>
      <dgm:spPr/>
    </dgm:pt>
    <dgm:pt modelId="{96925774-D252-4BE6-A4A6-8772E6899F72}" type="pres">
      <dgm:prSet presAssocID="{88F8ABCD-365E-434F-860B-865B8628AD23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5437C-3983-4C20-BD4F-FB6D47FE91A7}" type="pres">
      <dgm:prSet presAssocID="{88F8ABCD-365E-434F-860B-865B8628AD23}" presName="childNode" presStyleLbl="revTx" presStyleIdx="1" presStyleCnt="3">
        <dgm:presLayoutVars>
          <dgm:bulletEnabled val="1"/>
        </dgm:presLayoutVars>
      </dgm:prSet>
      <dgm:spPr/>
    </dgm:pt>
    <dgm:pt modelId="{AE8BEB64-4B80-4415-824F-2A0E944782C8}" type="pres">
      <dgm:prSet presAssocID="{B549872C-AE8E-460B-9331-9B925AA321EC}" presName="Name25" presStyleLbl="parChTrans1D1" presStyleIdx="3" presStyleCnt="4"/>
      <dgm:spPr/>
      <dgm:t>
        <a:bodyPr/>
        <a:lstStyle/>
        <a:p>
          <a:endParaRPr lang="ru-RU"/>
        </a:p>
      </dgm:t>
    </dgm:pt>
    <dgm:pt modelId="{30BC28CB-CF4B-4419-B9AB-66D90C012914}" type="pres">
      <dgm:prSet presAssocID="{DCD04D37-9E4E-45AE-8141-9D06B83246AD}" presName="node" presStyleCnt="0"/>
      <dgm:spPr/>
    </dgm:pt>
    <dgm:pt modelId="{98D8820C-6338-4BE2-9087-93410C2F4BA3}" type="pres">
      <dgm:prSet presAssocID="{DCD04D37-9E4E-45AE-8141-9D06B83246AD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B6521-3579-450D-B97E-C1A886CDF34B}" type="pres">
      <dgm:prSet presAssocID="{DCD04D37-9E4E-45AE-8141-9D06B83246A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F3E14-8CC9-4297-B38C-604A53C85DB9}" srcId="{DCD04D37-9E4E-45AE-8141-9D06B83246AD}" destId="{51323D62-154E-41EE-AECE-C42809B9571D}" srcOrd="2" destOrd="0" parTransId="{65979F56-32A3-4647-AA6D-E727666D71DE}" sibTransId="{9DF7066F-D461-4006-ADDB-0F140DC8B56C}"/>
    <dgm:cxn modelId="{A04C647A-B217-42AF-B185-0A0D41B37C37}" type="presOf" srcId="{5E2BA410-AC95-467F-9702-CBB3F95A7228}" destId="{022B6521-3579-450D-B97E-C1A886CDF34B}" srcOrd="0" destOrd="3" presId="urn:microsoft.com/office/officeart/2005/8/layout/radial2"/>
    <dgm:cxn modelId="{FF68ED1D-C909-41BC-A3B9-03A42103968B}" type="presOf" srcId="{D0AB2D29-3794-4EF1-A485-949FF194DE87}" destId="{022B6521-3579-450D-B97E-C1A886CDF34B}" srcOrd="0" destOrd="1" presId="urn:microsoft.com/office/officeart/2005/8/layout/radial2"/>
    <dgm:cxn modelId="{F924E10A-91A4-4268-B56A-1AD00E46DD0D}" srcId="{6EC3AF50-2484-4F93-B69D-549DFDA341F2}" destId="{16FCBF28-9534-4E82-A19A-8D491B5F0D85}" srcOrd="0" destOrd="0" parTransId="{D23CA67A-5F99-4969-9408-4E764F453E57}" sibTransId="{544FCCBC-0D21-4C47-ACAF-A0CEDC56FC45}"/>
    <dgm:cxn modelId="{15251E2C-6689-4658-BE37-BEFD1486ACAE}" type="presOf" srcId="{D51102E9-4C41-4F4B-8367-4590400D0A93}" destId="{985FD411-DA28-4188-ABFF-95A6D67573A4}" srcOrd="0" destOrd="0" presId="urn:microsoft.com/office/officeart/2005/8/layout/radial2"/>
    <dgm:cxn modelId="{7BAD7F13-F2DB-4ADB-B445-7CD4EF6CDECB}" type="presOf" srcId="{9E6579CC-A898-47BF-8597-91596D5F0B3A}" destId="{97218FFE-3D9A-4D69-B48A-6084A805A5D9}" srcOrd="0" destOrd="0" presId="urn:microsoft.com/office/officeart/2005/8/layout/radial2"/>
    <dgm:cxn modelId="{BCBCF3A2-8C78-4F2E-BA7A-74930162E3AC}" type="presOf" srcId="{B7658DC4-5BD1-4192-A307-B0400A81B302}" destId="{D7D08C02-D1C9-4BB1-8564-459778A393C9}" srcOrd="0" destOrd="1" presId="urn:microsoft.com/office/officeart/2005/8/layout/radial2"/>
    <dgm:cxn modelId="{8326592B-8646-43C3-8ADB-74E76CEE71EE}" type="presOf" srcId="{8726804F-67A1-491D-88A9-A5030EFBD1CF}" destId="{6FD54E35-BD83-47F5-84AA-C89663870E18}" srcOrd="0" destOrd="0" presId="urn:microsoft.com/office/officeart/2005/8/layout/radial2"/>
    <dgm:cxn modelId="{9EA5F91D-6A08-42A1-A7A7-22127232B3B7}" type="presOf" srcId="{DCD04D37-9E4E-45AE-8141-9D06B83246AD}" destId="{98D8820C-6338-4BE2-9087-93410C2F4BA3}" srcOrd="0" destOrd="0" presId="urn:microsoft.com/office/officeart/2005/8/layout/radial2"/>
    <dgm:cxn modelId="{E6387D2F-B8C4-4F62-B603-3C1282E48C0E}" srcId="{F8B732C8-7ADE-4A34-A94B-3194B002F6A6}" destId="{88F8ABCD-365E-434F-860B-865B8628AD23}" srcOrd="2" destOrd="0" parTransId="{9E6579CC-A898-47BF-8597-91596D5F0B3A}" sibTransId="{566E9E1A-28AF-4DE0-9C69-75FF8C75EA6C}"/>
    <dgm:cxn modelId="{9D237283-6243-4621-97B5-139683256AA4}" type="presOf" srcId="{9BF43674-A692-4596-9AC4-1EB495E937A9}" destId="{3AE0AA5B-7275-4BA2-8D92-D5AF637316AD}" srcOrd="0" destOrd="0" presId="urn:microsoft.com/office/officeart/2005/8/layout/radial2"/>
    <dgm:cxn modelId="{8AF4282A-FE9E-4A1E-B4A8-84EA7ACAF2A5}" type="presOf" srcId="{F8B732C8-7ADE-4A34-A94B-3194B002F6A6}" destId="{F423E0A9-552C-4D8A-98A4-84F4140CF17D}" srcOrd="0" destOrd="0" presId="urn:microsoft.com/office/officeart/2005/8/layout/radial2"/>
    <dgm:cxn modelId="{09C60D86-4535-4633-A660-5ACCC5E209BA}" type="presOf" srcId="{B549872C-AE8E-460B-9331-9B925AA321EC}" destId="{AE8BEB64-4B80-4415-824F-2A0E944782C8}" srcOrd="0" destOrd="0" presId="urn:microsoft.com/office/officeart/2005/8/layout/radial2"/>
    <dgm:cxn modelId="{3711253A-0136-4A59-A77D-9529D86405BF}" srcId="{DCD04D37-9E4E-45AE-8141-9D06B83246AD}" destId="{5E2BA410-AC95-467F-9702-CBB3F95A7228}" srcOrd="3" destOrd="0" parTransId="{D786F10E-A33D-48F0-BB7E-F752CC128A49}" sibTransId="{2FF4C874-FF9E-4B84-AB91-31544280D3A8}"/>
    <dgm:cxn modelId="{EA9F37B1-0640-44F0-93E0-E57C680C3146}" srcId="{D51102E9-4C41-4F4B-8367-4590400D0A93}" destId="{9BF43674-A692-4596-9AC4-1EB495E937A9}" srcOrd="0" destOrd="0" parTransId="{6A8F657A-5601-4930-9C30-41DEC7D82843}" sibTransId="{017AA18B-8FC5-47E5-A5B7-500D6677C827}"/>
    <dgm:cxn modelId="{852D1FAF-882A-40AA-9A56-FE1F81C54ED4}" type="presOf" srcId="{8A0A6BDC-97CC-4614-BD48-BFB2057CFC11}" destId="{3AE0AA5B-7275-4BA2-8D92-D5AF637316AD}" srcOrd="0" destOrd="1" presId="urn:microsoft.com/office/officeart/2005/8/layout/radial2"/>
    <dgm:cxn modelId="{A8AC6A6A-8615-44CB-9A83-AEC26CB526F0}" srcId="{F8B732C8-7ADE-4A34-A94B-3194B002F6A6}" destId="{DCD04D37-9E4E-45AE-8141-9D06B83246AD}" srcOrd="3" destOrd="0" parTransId="{B549872C-AE8E-460B-9331-9B925AA321EC}" sibTransId="{C97D1CC0-1E80-475B-9A06-156B98C84528}"/>
    <dgm:cxn modelId="{70AA2E36-36A6-4DEC-B3AD-7A2A9C5ED165}" type="presOf" srcId="{88F8ABCD-365E-434F-860B-865B8628AD23}" destId="{96925774-D252-4BE6-A4A6-8772E6899F72}" srcOrd="0" destOrd="0" presId="urn:microsoft.com/office/officeart/2005/8/layout/radial2"/>
    <dgm:cxn modelId="{23776AB4-7393-4E4B-8E32-783DCE00EC08}" srcId="{DCD04D37-9E4E-45AE-8141-9D06B83246AD}" destId="{D0AB2D29-3794-4EF1-A485-949FF194DE87}" srcOrd="1" destOrd="0" parTransId="{0BFC8356-04EA-4165-82F4-82EFE54FED47}" sibTransId="{17DEE918-14C1-4CC9-928D-34D48ED074F1}"/>
    <dgm:cxn modelId="{413B75C5-7624-4759-BE42-543CC48C0B7C}" srcId="{DCD04D37-9E4E-45AE-8141-9D06B83246AD}" destId="{EB7067B4-D7E7-4294-8361-FB2A8EFDDA3F}" srcOrd="0" destOrd="0" parTransId="{5A95D3E4-8E5C-46F6-88E6-E0892CDD6BA6}" sibTransId="{734F1DCD-328B-44F0-BD0B-7853522B23E6}"/>
    <dgm:cxn modelId="{5E94CC85-3DDE-4D4B-9501-5EBD558413B8}" type="presOf" srcId="{F8A46BA7-829E-41FB-B2C5-9FD2E6FAFCCA}" destId="{CE24FDAA-2D56-4384-9D8B-3B6FD4433713}" srcOrd="0" destOrd="0" presId="urn:microsoft.com/office/officeart/2005/8/layout/radial2"/>
    <dgm:cxn modelId="{6BF7A177-0A96-4835-AB46-31684AECA1B9}" type="presOf" srcId="{51323D62-154E-41EE-AECE-C42809B9571D}" destId="{022B6521-3579-450D-B97E-C1A886CDF34B}" srcOrd="0" destOrd="2" presId="urn:microsoft.com/office/officeart/2005/8/layout/radial2"/>
    <dgm:cxn modelId="{3C5A9D9E-F900-4724-8C40-4C62AE08903B}" srcId="{F8B732C8-7ADE-4A34-A94B-3194B002F6A6}" destId="{6EC3AF50-2484-4F93-B69D-549DFDA341F2}" srcOrd="0" destOrd="0" parTransId="{F8A46BA7-829E-41FB-B2C5-9FD2E6FAFCCA}" sibTransId="{43B61672-E025-4198-A49F-BAFF9080DC8E}"/>
    <dgm:cxn modelId="{72A1B2F7-2EDA-42ED-883A-68CDB904B316}" srcId="{F8B732C8-7ADE-4A34-A94B-3194B002F6A6}" destId="{D51102E9-4C41-4F4B-8367-4590400D0A93}" srcOrd="1" destOrd="0" parTransId="{8726804F-67A1-491D-88A9-A5030EFBD1CF}" sibTransId="{DF91D3F9-8BC3-45DA-BBFC-041426256761}"/>
    <dgm:cxn modelId="{D949B179-361E-4B93-BF45-5DC03E7923AD}" type="presOf" srcId="{6EC3AF50-2484-4F93-B69D-549DFDA341F2}" destId="{EDEE35A5-3FE8-40FC-A66F-1CAC14665F4E}" srcOrd="0" destOrd="0" presId="urn:microsoft.com/office/officeart/2005/8/layout/radial2"/>
    <dgm:cxn modelId="{7EBE4B18-2641-480E-8DD8-3E0C26886563}" srcId="{D51102E9-4C41-4F4B-8367-4590400D0A93}" destId="{8A0A6BDC-97CC-4614-BD48-BFB2057CFC11}" srcOrd="1" destOrd="0" parTransId="{ACA0FB5F-635A-44C0-8E75-31977DE7331C}" sibTransId="{BDC48DA0-B918-47FE-941F-3AC6732C1430}"/>
    <dgm:cxn modelId="{91878B4E-DC53-4FDB-8C2F-54359E408199}" type="presOf" srcId="{EB7067B4-D7E7-4294-8361-FB2A8EFDDA3F}" destId="{022B6521-3579-450D-B97E-C1A886CDF34B}" srcOrd="0" destOrd="0" presId="urn:microsoft.com/office/officeart/2005/8/layout/radial2"/>
    <dgm:cxn modelId="{F3B3550D-C3DA-4957-8F60-97B1E1AD96CA}" type="presOf" srcId="{16FCBF28-9534-4E82-A19A-8D491B5F0D85}" destId="{D7D08C02-D1C9-4BB1-8564-459778A393C9}" srcOrd="0" destOrd="0" presId="urn:microsoft.com/office/officeart/2005/8/layout/radial2"/>
    <dgm:cxn modelId="{83E7D44D-3B2F-4BE8-890F-AE723B07FD18}" srcId="{6EC3AF50-2484-4F93-B69D-549DFDA341F2}" destId="{B7658DC4-5BD1-4192-A307-B0400A81B302}" srcOrd="1" destOrd="0" parTransId="{C687507C-7245-40FF-90BE-061DD1730726}" sibTransId="{61838964-DAB5-48FF-A3A1-139A8984027C}"/>
    <dgm:cxn modelId="{D3FFD08E-524F-4E28-9FF1-404876AC737F}" type="presParOf" srcId="{F423E0A9-552C-4D8A-98A4-84F4140CF17D}" destId="{B2FD3314-DD02-4108-BA60-ADE6FB219632}" srcOrd="0" destOrd="0" presId="urn:microsoft.com/office/officeart/2005/8/layout/radial2"/>
    <dgm:cxn modelId="{E8F80C15-502B-4D96-AA11-EDACA546925B}" type="presParOf" srcId="{B2FD3314-DD02-4108-BA60-ADE6FB219632}" destId="{0823E93D-000C-440F-A8B7-5B944B85302D}" srcOrd="0" destOrd="0" presId="urn:microsoft.com/office/officeart/2005/8/layout/radial2"/>
    <dgm:cxn modelId="{1E83CCED-E389-4E39-8409-A06EAE36B670}" type="presParOf" srcId="{0823E93D-000C-440F-A8B7-5B944B85302D}" destId="{E492A115-213A-49FE-BA1B-D51DBEC05C2E}" srcOrd="0" destOrd="0" presId="urn:microsoft.com/office/officeart/2005/8/layout/radial2"/>
    <dgm:cxn modelId="{6CFF8B21-9C75-4615-BE96-1AD0DED9F1FB}" type="presParOf" srcId="{0823E93D-000C-440F-A8B7-5B944B85302D}" destId="{7472239D-FCB5-47E5-A43D-A5DE948C243E}" srcOrd="1" destOrd="0" presId="urn:microsoft.com/office/officeart/2005/8/layout/radial2"/>
    <dgm:cxn modelId="{1A2F2480-EC36-4B67-B59F-436D5EBC6CFA}" type="presParOf" srcId="{B2FD3314-DD02-4108-BA60-ADE6FB219632}" destId="{CE24FDAA-2D56-4384-9D8B-3B6FD4433713}" srcOrd="1" destOrd="0" presId="urn:microsoft.com/office/officeart/2005/8/layout/radial2"/>
    <dgm:cxn modelId="{1A448B26-276E-4480-915D-BF810A68C58E}" type="presParOf" srcId="{B2FD3314-DD02-4108-BA60-ADE6FB219632}" destId="{909DE8F2-D227-4970-959D-C2DA227D44C6}" srcOrd="2" destOrd="0" presId="urn:microsoft.com/office/officeart/2005/8/layout/radial2"/>
    <dgm:cxn modelId="{57408FC7-A03E-4541-8195-365D990C5C9B}" type="presParOf" srcId="{909DE8F2-D227-4970-959D-C2DA227D44C6}" destId="{EDEE35A5-3FE8-40FC-A66F-1CAC14665F4E}" srcOrd="0" destOrd="0" presId="urn:microsoft.com/office/officeart/2005/8/layout/radial2"/>
    <dgm:cxn modelId="{661B35AD-3D92-4F97-BC4B-E4554B034E66}" type="presParOf" srcId="{909DE8F2-D227-4970-959D-C2DA227D44C6}" destId="{D7D08C02-D1C9-4BB1-8564-459778A393C9}" srcOrd="1" destOrd="0" presId="urn:microsoft.com/office/officeart/2005/8/layout/radial2"/>
    <dgm:cxn modelId="{64F9F5D9-36E3-4680-A6DB-43E3B3DDEDF0}" type="presParOf" srcId="{B2FD3314-DD02-4108-BA60-ADE6FB219632}" destId="{6FD54E35-BD83-47F5-84AA-C89663870E18}" srcOrd="3" destOrd="0" presId="urn:microsoft.com/office/officeart/2005/8/layout/radial2"/>
    <dgm:cxn modelId="{B1614BD7-4EAA-44C2-8290-0356FC9818E7}" type="presParOf" srcId="{B2FD3314-DD02-4108-BA60-ADE6FB219632}" destId="{EE0D9B03-8266-4729-A89D-1EE0847F9F9C}" srcOrd="4" destOrd="0" presId="urn:microsoft.com/office/officeart/2005/8/layout/radial2"/>
    <dgm:cxn modelId="{88C40A7B-1DCE-432B-9146-B58324D4D0CF}" type="presParOf" srcId="{EE0D9B03-8266-4729-A89D-1EE0847F9F9C}" destId="{985FD411-DA28-4188-ABFF-95A6D67573A4}" srcOrd="0" destOrd="0" presId="urn:microsoft.com/office/officeart/2005/8/layout/radial2"/>
    <dgm:cxn modelId="{3E9902A0-5636-46BB-82E5-22FE5FE2A49C}" type="presParOf" srcId="{EE0D9B03-8266-4729-A89D-1EE0847F9F9C}" destId="{3AE0AA5B-7275-4BA2-8D92-D5AF637316AD}" srcOrd="1" destOrd="0" presId="urn:microsoft.com/office/officeart/2005/8/layout/radial2"/>
    <dgm:cxn modelId="{3E4419BA-086B-44F6-98BC-65C84B35562F}" type="presParOf" srcId="{B2FD3314-DD02-4108-BA60-ADE6FB219632}" destId="{97218FFE-3D9A-4D69-B48A-6084A805A5D9}" srcOrd="5" destOrd="0" presId="urn:microsoft.com/office/officeart/2005/8/layout/radial2"/>
    <dgm:cxn modelId="{81EBE579-AC5C-4B98-AB50-968A6527DF60}" type="presParOf" srcId="{B2FD3314-DD02-4108-BA60-ADE6FB219632}" destId="{88F97492-1938-43E2-9048-54F6EA8D9B09}" srcOrd="6" destOrd="0" presId="urn:microsoft.com/office/officeart/2005/8/layout/radial2"/>
    <dgm:cxn modelId="{9AFF83D0-B647-4B87-B453-4B02E5439E8B}" type="presParOf" srcId="{88F97492-1938-43E2-9048-54F6EA8D9B09}" destId="{96925774-D252-4BE6-A4A6-8772E6899F72}" srcOrd="0" destOrd="0" presId="urn:microsoft.com/office/officeart/2005/8/layout/radial2"/>
    <dgm:cxn modelId="{E0EA87F9-0A9E-4589-91D6-D45573EC833D}" type="presParOf" srcId="{88F97492-1938-43E2-9048-54F6EA8D9B09}" destId="{7EB5437C-3983-4C20-BD4F-FB6D47FE91A7}" srcOrd="1" destOrd="0" presId="urn:microsoft.com/office/officeart/2005/8/layout/radial2"/>
    <dgm:cxn modelId="{3C893C3E-3EF1-44A1-A618-0EF51A366472}" type="presParOf" srcId="{B2FD3314-DD02-4108-BA60-ADE6FB219632}" destId="{AE8BEB64-4B80-4415-824F-2A0E944782C8}" srcOrd="7" destOrd="0" presId="urn:microsoft.com/office/officeart/2005/8/layout/radial2"/>
    <dgm:cxn modelId="{F63F734D-E9CF-40C5-A0B5-AE8639C20247}" type="presParOf" srcId="{B2FD3314-DD02-4108-BA60-ADE6FB219632}" destId="{30BC28CB-CF4B-4419-B9AB-66D90C012914}" srcOrd="8" destOrd="0" presId="urn:microsoft.com/office/officeart/2005/8/layout/radial2"/>
    <dgm:cxn modelId="{82E74B6E-05DB-4E01-8F97-D55AFB6F6E8D}" type="presParOf" srcId="{30BC28CB-CF4B-4419-B9AB-66D90C012914}" destId="{98D8820C-6338-4BE2-9087-93410C2F4BA3}" srcOrd="0" destOrd="0" presId="urn:microsoft.com/office/officeart/2005/8/layout/radial2"/>
    <dgm:cxn modelId="{354F5302-5985-4920-A06A-36CCC4E38080}" type="presParOf" srcId="{30BC28CB-CF4B-4419-B9AB-66D90C012914}" destId="{022B6521-3579-450D-B97E-C1A886CDF34B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FDA0-C4D7-4F79-8CBC-368F8E3DE999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880C-64F8-4E89-A84A-46D45D62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&amp;Kcy;&amp;acy;&amp;rcy;&amp;tcy;&amp;icy;&amp;ncy;&amp;kcy;&amp;acy; 4 &amp;icy;&amp;zcy; 201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19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Monotype Corsiva" pitchFamily="66" charset="0"/>
              </a:rPr>
              <a:t>Лекция 1</a:t>
            </a:r>
            <a:br>
              <a:rPr lang="ru-RU" sz="7200" dirty="0" smtClean="0"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Введение в гидрологию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acy; 1 &amp;icy;&amp;zcy; 15005"/>
          <p:cNvPicPr>
            <a:picLocks noChangeAspect="1" noChangeArrowheads="1"/>
          </p:cNvPicPr>
          <p:nvPr/>
        </p:nvPicPr>
        <p:blipFill>
          <a:blip r:embed="rId2"/>
          <a:srcRect b="11045"/>
          <a:stretch>
            <a:fillRect/>
          </a:stretch>
        </p:blipFill>
        <p:spPr bwMode="auto">
          <a:xfrm>
            <a:off x="857224" y="500042"/>
            <a:ext cx="750947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Kcy;&amp;acy;&amp;rcy;&amp;tcy;&amp;icy;&amp;ncy;&amp;kcy;&amp;acy; 8 &amp;icy;&amp;zcy; 151683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b="8124"/>
          <a:stretch>
            <a:fillRect/>
          </a:stretch>
        </p:blipFill>
        <p:spPr bwMode="auto">
          <a:xfrm>
            <a:off x="0" y="0"/>
            <a:ext cx="9144000" cy="6841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Природные воды используются в хозяйственной деятельности по следующим направлениям: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питьевое водоснабжение,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хозяйственно-бытовое водоснабжение,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промышленное и теплоэнергетическое водоснабжение,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гидроэнергетика,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нужды животноводства,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орошение земель,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прудовое рыбоводство,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судоходство,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отдых, туризм, спорт.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be-BY" sz="3100" b="1" dirty="0" smtClean="0">
                <a:latin typeface="Times New Roman" pitchFamily="18" charset="0"/>
                <a:cs typeface="Times New Roman" pitchFamily="18" charset="0"/>
              </a:rPr>
              <a:t>Гидрология как наука</a:t>
            </a:r>
            <a:r>
              <a:rPr lang="be-BY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8647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Гидрология (от «</a:t>
            </a:r>
            <a:r>
              <a:rPr lang="ru-RU" sz="5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вода и «логос»  - знание, наука)  – </a:t>
            </a:r>
            <a:r>
              <a:rPr lang="ru-RU" sz="5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изучающая природные воды, явления и процессы в них протекающие.</a:t>
            </a:r>
          </a:p>
          <a:p>
            <a:pPr algn="ctr"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Гидрологию подразделяют, прежде всего, на крупные разделы по направленности и методам исследований.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Общая гидрология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– изучает наиболее общие закономерности гидрологических процессов и явлений.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2. Региональная гидрология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(гидрография) – занимается изучением и описанием конкретных водных объектов.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3. Прикладная (инженерная) гидрология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– разрабатывает методы расчета и прогноза различных гидрологических характеристик.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4. Гидрометрия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– разрабатывает методы измерений и наблюдений при изучении природных вод.</a:t>
            </a:r>
          </a:p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5.Специальные разделы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гидрологии (гидрофизика, гидрохимия, гидробиология).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8358246" cy="502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&amp;Kcy;&amp;acy;&amp;rcy;&amp;tcy;&amp;icy;&amp;ncy;&amp;kcy;&amp;acy; 7 &amp;icy;&amp;zcy; 212355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28803" y="-5867"/>
            <a:ext cx="9130592" cy="6863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642938"/>
            <a:ext cx="804389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общей гидрологии как науки – природные воды Земли и процессы, в них происходящие при взаимодействии с атмосферой, литосферой, биосферой, и с учетом влияния хозяйственной деятельности человека.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общей гидрологии заключаются в рассмотрении основных и наиболее общих закономерностей процессов в водных объектах, выявлении их взаимосвязей с процессами, протекающими в атмосфере, литосфере, биосфере.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26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0232" y="500042"/>
            <a:ext cx="5857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Связь гидрологии с другими науками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гидрологии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3.История развития гидрологии как науки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&amp;Kcy;&amp;acy;&amp;rcy;&amp;tcy;&amp;icy;&amp;ncy;&amp;kcy;&amp;acy; 41 &amp;icy;&amp;zcy; 161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269537" cy="3214710"/>
          </a:xfrm>
          <a:prstGeom prst="rect">
            <a:avLst/>
          </a:prstGeom>
          <a:noFill/>
        </p:spPr>
      </p:pic>
      <p:pic>
        <p:nvPicPr>
          <p:cNvPr id="35844" name="Picture 4" descr="&amp;Kcy;&amp;acy;&amp;rcy;&amp;tcy;&amp;icy;&amp;ncy;&amp;kcy;&amp;acy; 5 &amp;icy;&amp;zcy; 1494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496"/>
            <a:ext cx="46863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428868"/>
            <a:ext cx="50006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основе всех явлений находится вода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Фалес</a:t>
            </a:r>
            <a:endParaRPr lang="ru-RU" dirty="0"/>
          </a:p>
        </p:txBody>
      </p:sp>
      <p:pic>
        <p:nvPicPr>
          <p:cNvPr id="38914" name="Picture 2" descr="&amp;Kcy;&amp;acy;&amp;rcy;&amp;tcy;&amp;icy;&amp;ncy;&amp;kcy;&amp;acy; 1 &amp;icy;&amp;zcy;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000528" cy="5145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625" y="1285875"/>
            <a:ext cx="85027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 В.Н, Добровольский А.Д.,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Добролюбов С.А. Гидрология. М., 2008.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Давыдов Л.К., Дмитриева А.А.,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Н.Г. Общая гидрология. Л., 1973.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Михайлов В.Н., Добровольский А.Д. Общая гидрология. М., 1991.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be-BY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Базыленка Г.М. Лабораторна-практычныя заняткі па агульнай гідралогіі. Мн., 1992.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Базыленко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Г.М., Лопух П.С. Гидрологическая практика. Мн., 1979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2743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Лопух П.С., Макаревич А.А. Практикум по гидрологии суши. Мн.: БГУ, 2003.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&amp;Kcy;&amp;acy;&amp;rcy;&amp;tcy;&amp;icy;&amp;ncy;&amp;kcy;&amp;acy; 8 &amp;icy;&amp;zcy;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48000"/>
            <a:ext cx="2609850" cy="3810000"/>
          </a:xfrm>
          <a:prstGeom prst="rect">
            <a:avLst/>
          </a:prstGeom>
          <a:noFill/>
        </p:spPr>
      </p:pic>
      <p:pic>
        <p:nvPicPr>
          <p:cNvPr id="1029" name="Picture 5" descr="&amp;Kcy;&amp;acy;&amp;rcy;&amp;tcy;&amp;icy;&amp;ncy;&amp;kcy;&amp;acy; 10 &amp;icy;&amp;zcy;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62"/>
            <a:ext cx="2550336" cy="3643338"/>
          </a:xfrm>
          <a:prstGeom prst="rect">
            <a:avLst/>
          </a:prstGeom>
          <a:noFill/>
        </p:spPr>
      </p:pic>
      <p:pic>
        <p:nvPicPr>
          <p:cNvPr id="1031" name="Picture 7" descr="&amp;Kcy;&amp;acy;&amp;rcy;&amp;tcy;&amp;icy;&amp;ncy;&amp;kcy;&amp;acy; 15 &amp;icy;&amp;zcy; 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071810"/>
            <a:ext cx="2541067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28"/>
            <a:ext cx="4543428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Путешествия Геродота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&amp;Kcy;&amp;acy;&amp;rcy;&amp;tcy;&amp;icy;&amp;ncy;&amp;kcy;&amp;acy; 2 &amp;icy;&amp;zcy; 1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544560" cy="4572032"/>
          </a:xfrm>
          <a:prstGeom prst="rect">
            <a:avLst/>
          </a:prstGeom>
          <a:noFill/>
        </p:spPr>
      </p:pic>
      <p:pic>
        <p:nvPicPr>
          <p:cNvPr id="39940" name="Picture 4" descr="&amp;Kcy;&amp;acy;&amp;rcy;&amp;tcy;&amp;icy;&amp;ncy;&amp;kcy;&amp;acy; 4 &amp;icy;&amp;zcy; 1074"/>
          <p:cNvPicPr>
            <a:picLocks noChangeAspect="1" noChangeArrowheads="1"/>
          </p:cNvPicPr>
          <p:nvPr/>
        </p:nvPicPr>
        <p:blipFill>
          <a:blip r:embed="rId3"/>
          <a:srcRect b="24999"/>
          <a:stretch>
            <a:fillRect/>
          </a:stretch>
        </p:blipFill>
        <p:spPr bwMode="auto">
          <a:xfrm>
            <a:off x="642910" y="0"/>
            <a:ext cx="1785918" cy="2391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Эпоха Возрождения. Леонардо да Винчи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cs9958.vkontakte.ru/u133752811/-5/x_04962f0f.jpg"/>
          <p:cNvPicPr>
            <a:picLocks noChangeAspect="1" noChangeArrowheads="1"/>
          </p:cNvPicPr>
          <p:nvPr/>
        </p:nvPicPr>
        <p:blipFill>
          <a:blip r:embed="rId2"/>
          <a:srcRect b="5999"/>
          <a:stretch>
            <a:fillRect/>
          </a:stretch>
        </p:blipFill>
        <p:spPr bwMode="auto">
          <a:xfrm>
            <a:off x="2071670" y="857232"/>
            <a:ext cx="4762500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450057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Нашел правильное толкование происхождения рек, отметив роль и дождевых и подземных вод. Основоположник гидравлики.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900igr.net/datai/istorija/Srednie-veka/0017-015-Geograficheskie-otkrytija-dokazali-sharoobraznost-Zem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292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Первая научная океанологическая экспедиция -  кругосветная экспедиция на английском корвете «Челленджер» в 1872-1876 гг.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sfw.org.ua/uploads/posts/2010-02/1266563273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619750" cy="4000501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85786" y="5643578"/>
            <a:ext cx="7715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Проведены исследования по всему океанологическому комплексу в Мировом океане: по физике, химии, биологии, геологии.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Kcy;&amp;acy;&amp;rcy;&amp;tcy;&amp;icy;&amp;ncy;&amp;kcy;&amp;acy; 3 &amp;icy;&amp;zcy; 2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262322" cy="38658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28599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Согласованные исследования по всем направлениям геофизики в т.ч. и по океанологии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Kcy;&amp;acy;&amp;rcy;&amp;tcy;&amp;icy;&amp;ncy;&amp;kcy;&amp;acy; 1 &amp;icy;&amp;zcy; 167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76" y="-7104"/>
            <a:ext cx="9170676" cy="68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Kcy;&amp;acy;&amp;rcy;&amp;tcy;&amp;icy;&amp;ncy;&amp;kcy;&amp;acy; 5 &amp;icy;&amp;zcy; 21253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b="4002"/>
          <a:stretch>
            <a:fillRect/>
          </a:stretch>
        </p:blipFill>
        <p:spPr bwMode="auto">
          <a:xfrm>
            <a:off x="28352" y="2344"/>
            <a:ext cx="8992500" cy="6855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Роль воды в природе и обществе</a:t>
            </a:r>
          </a:p>
          <a:p>
            <a:pPr marL="514350" indent="-514350">
              <a:buAutoNum type="arabicPeriod"/>
            </a:pPr>
            <a:r>
              <a:rPr lang="ru-RU" dirty="0" smtClean="0"/>
              <a:t>Гидрология как наука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История развития гидрологической науки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L01p1p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411538"/>
            <a:ext cx="9144000" cy="13941426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596" y="2786058"/>
            <a:ext cx="84248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«Вода… Ты не имеешь ни вкуса ни цвета ни запаха, тебя невозможно описать – тобой наслаждаешься.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Ты не просто необходима для жизни, ты и есть сама жизнь. Ты божество, ты совершенство, ты самое большое богатство на свете »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                  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Антуан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де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Сент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Экзюпери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Непрерывно совершающийся круговорот воды в природе обусловливает поступление воды на континенты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1" descr="22180_0.jpg"/>
          <p:cNvPicPr>
            <a:picLocks noChangeAspect="1"/>
          </p:cNvPicPr>
          <p:nvPr/>
        </p:nvPicPr>
        <p:blipFill>
          <a:blip r:embed="rId2" cstate="print"/>
          <a:srcRect l="4308" t="6825" r="3511" b="45388"/>
          <a:stretch>
            <a:fillRect/>
          </a:stretch>
        </p:blipFill>
        <p:spPr>
          <a:xfrm>
            <a:off x="857224" y="1071546"/>
            <a:ext cx="7643866" cy="5501643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Вода растворяет и механически разрушает горные породы, осуществляя формирование внешнего облика земной поверхности.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&amp;Kcy;&amp;acy;&amp;rcy;&amp;tcy;&amp;icy;&amp;ncy;&amp;kcy;&amp;acy; 5 &amp;icy;&amp;zcy; 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1644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Вода, находящаяся в почве, оказывает огромное влияние на процессы ее формирования, плодородие и другие свойства.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&amp;Kcy;&amp;acy;&amp;rcy;&amp;tcy;&amp;icy;&amp;ncy;&amp;kcy;&amp;acy; 3 &amp;icy;&amp;zcy; 10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286250" cy="3219451"/>
          </a:xfrm>
          <a:prstGeom prst="rect">
            <a:avLst/>
          </a:prstGeom>
          <a:noFill/>
        </p:spPr>
      </p:pic>
      <p:pic>
        <p:nvPicPr>
          <p:cNvPr id="26629" name="Picture 5" descr="&amp;Kcy;&amp;acy;&amp;rcy;&amp;tcy;&amp;icy;&amp;ncy;&amp;kcy;&amp;acy; 92 &amp;icy;&amp;zcy; 107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286280" cy="3208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Исключительно велика роль воды как растворителя.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&amp;Kcy;&amp;acy;&amp;rcy;&amp;tcy;&amp;icy;&amp;ncy;&amp;kcy;&amp;acy; 65 &amp;icy;&amp;zcy; 369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00174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Вода в биологической жизни является основной средой, обеспечивающей обмен веществ в развитии организмов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&amp;Kcy;&amp;acy;&amp;rcy;&amp;tcy;&amp;icy;&amp;ncy;&amp;kcy;&amp;acy; 39 &amp;icy;&amp;zcy; 70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0640" y="1500174"/>
            <a:ext cx="5439492" cy="4071966"/>
          </a:xfrm>
          <a:prstGeom prst="rect">
            <a:avLst/>
          </a:prstGeom>
          <a:noFill/>
        </p:spPr>
      </p:pic>
      <p:pic>
        <p:nvPicPr>
          <p:cNvPr id="28676" name="Picture 4" descr="&amp;Kcy;&amp;acy;&amp;rcy;&amp;tcy;&amp;icy;&amp;ncy;&amp;kcy;&amp;acy; 194 &amp;icy;&amp;zcy; 70772"/>
          <p:cNvPicPr>
            <a:picLocks noChangeAspect="1" noChangeArrowheads="1"/>
          </p:cNvPicPr>
          <p:nvPr/>
        </p:nvPicPr>
        <p:blipFill>
          <a:blip r:embed="rId3"/>
          <a:srcRect t="7500"/>
          <a:stretch>
            <a:fillRect/>
          </a:stretch>
        </p:blipFill>
        <p:spPr bwMode="auto">
          <a:xfrm>
            <a:off x="571472" y="1500174"/>
            <a:ext cx="253083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ACEE283-F09D-4EE8-80A6-DB854AC23B03}"/>
</file>

<file path=customXml/itemProps2.xml><?xml version="1.0" encoding="utf-8"?>
<ds:datastoreItem xmlns:ds="http://schemas.openxmlformats.org/officeDocument/2006/customXml" ds:itemID="{43160F66-E240-48FE-AA3B-EAF1D44AA1CE}"/>
</file>

<file path=customXml/itemProps3.xml><?xml version="1.0" encoding="utf-8"?>
<ds:datastoreItem xmlns:ds="http://schemas.openxmlformats.org/officeDocument/2006/customXml" ds:itemID="{5AAEB0FA-F198-4451-BFEF-8774A698A7F2}"/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593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Лекция 1 Введение в гидрологию</vt:lpstr>
      <vt:lpstr>Литература</vt:lpstr>
      <vt:lpstr>Вопросы:</vt:lpstr>
      <vt:lpstr>Слайд 4</vt:lpstr>
      <vt:lpstr>Непрерывно совершающийся круговорот воды в природе обусловливает поступление воды на континенты </vt:lpstr>
      <vt:lpstr>Вода растворяет и механически разрушает горные породы, осуществляя формирование внешнего облика земной поверхности. </vt:lpstr>
      <vt:lpstr>Вода, находящаяся в почве, оказывает огромное влияние на процессы ее формирования, плодородие и другие свойства. </vt:lpstr>
      <vt:lpstr>Исключительно велика роль воды как растворителя. </vt:lpstr>
      <vt:lpstr>Вода в биологической жизни является основной средой, обеспечивающей обмен веществ в развитии организмов</vt:lpstr>
      <vt:lpstr>Слайд 10</vt:lpstr>
      <vt:lpstr>Природные воды используются в хозяйственной деятельности по следующим направлениям: </vt:lpstr>
      <vt:lpstr>2. Гидрология как наука  </vt:lpstr>
      <vt:lpstr>Слайд 13</vt:lpstr>
      <vt:lpstr>Слайд 14</vt:lpstr>
      <vt:lpstr>Слайд 15</vt:lpstr>
      <vt:lpstr>Слайд 16</vt:lpstr>
      <vt:lpstr>Методы гидрологии</vt:lpstr>
      <vt:lpstr>3.История развития гидрологии как науки</vt:lpstr>
      <vt:lpstr>В основе всех явлений находится вода Фалес</vt:lpstr>
      <vt:lpstr>Путешествия Геродота</vt:lpstr>
      <vt:lpstr> Эпоха Возрождения. Леонардо да Винчи </vt:lpstr>
      <vt:lpstr>Слайд 22</vt:lpstr>
      <vt:lpstr>Первая научная океанологическая экспедиция -  кругосветная экспедиция на английском корвете «Челленджер» в 1872-1876 гг. 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55</cp:revision>
  <dcterms:created xsi:type="dcterms:W3CDTF">2012-01-11T05:24:46Z</dcterms:created>
  <dcterms:modified xsi:type="dcterms:W3CDTF">2013-05-27T20:25:57Z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