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1AA4-5BF2-4FE5-A76A-3A4EC829C52D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7982F-5E8B-49D6-B3B2-E5E9A754C0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50017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РУСЛОВЫЕ ПРОЦЕССЫ. ТЕРМИЧЕСКИЙ И ЛЕДОВЫЙ РЕЖИМ РЕК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500570"/>
            <a:ext cx="7854696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Флерко</a:t>
            </a:r>
            <a:r>
              <a:rPr lang="ru-RU" dirty="0" smtClean="0">
                <a:solidFill>
                  <a:schemeClr val="bg1"/>
                </a:solidFill>
              </a:rPr>
              <a:t> Т.Г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Побочневый тип руслового процесса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177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Осередковый тип руслового процесса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6740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14818"/>
            <a:ext cx="2309818" cy="21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Тепловой баланс рек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±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эф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±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ΔQ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</a:p>
          <a:p>
            <a:pPr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поглощение водой прямой и рассеянной солнечной радиации;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эффективное излучение;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непосредственный обмен теплом с атмосферой;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затрата тепла на испарение и выделение его при конденсации;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теплообмен с дном;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тепло, возникающее внутри потока в результате перехода части энергии, расходуемой на преодоление гидравлического сопротивления в тепловую энергию;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тепло, поступающее с втекающей водой;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тепло, удаляемое вместе с водой, протекающей через данный участок реки; 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ΔQ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количества тепла в воде за интервал времени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Ледовый режим рек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реки по характеру ледового режима делятся на три большие группы: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1.замерзающие,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 неустойчивым ледоставом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3.незамерзающие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рек умеренного пояса,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замерзающих зимой, выделяют три периода: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фаза замерзания;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ледостав;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вскрытие.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Фаза замерзания рек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сало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тонкая ледяная пленка, состоящая из прозрачных ледяных кристаллов в виде мелких иголок;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забереги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ледовые образования у берегов;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внутриводный лед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непрозрачная губчатая масса, состоящая из беспорядочно разросшихся кристалликов льда;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донный лед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кристаллизуется на дне;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шуга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в воде во взвешенном состоянии;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поверхностная шуга - продукты образования внутриводного льда, всплывающие на поверхность;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снежура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скопления только что выпавшего снега.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Зажор 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закупорка живого сечения реки в период осеннего ле­дохода или в начале ледостава массой внутриводного и битого кристаллического льда; зажоры преграждают путь прибывающей сверху воде, вызывая подъемы уровня и затопление местности.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453206" cy="398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Торосы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нагромождение обломков льда, до 10-20 метров в высоту, которые образуются в результате сжатия ледяного покрова.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18590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43313"/>
            <a:ext cx="7405711" cy="53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Полыньи – незамерзающие участки реки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8596" y="0"/>
            <a:ext cx="821537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Наледь речная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представляет собой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нарост льда, образующийся в результате замерзания воды, выходящей на поверхность ледяного покрова вследствие уменьшения живого сечения реки в результате закупорки его шугой или под влиянием сильного промерзания.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057900" cy="38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Затор 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нагромождение в живом сечении русла реки кристал­лического льда в виде отдельных льдин и даже небольших полей; забивая живое сечение, лед в заторе образует как бы временные ледяные плотины.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621510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Русловые процессы - это постоянно происходящие изменения морфологического строения речного русла и поймы, обусловленные действием текущей воды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Русловые деформации - конкретные проявления русловых процессов в виде изменения положения и размеров русла, поймы и отдельных русловых образований, т. е. в виде размыва или намыва дна и берегов</a:t>
            </a:r>
          </a:p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Русловые   образования - это скопления наносов, создающие характерные формы рельефа речного русла  и  поймы разного размера - микро-,  мезо-  и  макроформы.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микроформам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относятся перемещающиеся в русле донные гряды, размеры которых меньше глубины, русла.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Мезоформы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также состоящие из наносов гряды, но более крупного размера, соизмеримые уже с поперечными размерами самого русла. К мезоформам относятся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речные перекаты, осередки, небольшие острова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Макроформами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крупные, морфологически однородные участки речного русла, представленные относительно прямолинейными учас­тками, извилинами  (излучинами; меандрами), системами русловых и   пойменных   разветвлений,   участками   так   называемого  разбросанного русла.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Микроформы речного русла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r>
              <a:rPr lang="ru-RU" sz="3600" dirty="0" smtClean="0"/>
              <a:t>рифели;</a:t>
            </a:r>
          </a:p>
          <a:p>
            <a:r>
              <a:rPr lang="ru-RU" sz="3600" dirty="0" smtClean="0"/>
              <a:t>донные дюны;</a:t>
            </a:r>
          </a:p>
          <a:p>
            <a:r>
              <a:rPr lang="ru-RU" sz="3600" dirty="0" smtClean="0"/>
              <a:t>песчаные стоячие волны;</a:t>
            </a:r>
          </a:p>
          <a:p>
            <a:r>
              <a:rPr lang="ru-RU" sz="3600" dirty="0" smtClean="0"/>
              <a:t>антидюны.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Мезоформы речного русла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5"/>
            <a:ext cx="4786346" cy="28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4929188"/>
            <a:ext cx="80438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верхняя, 2 - нижняя плесовые лощины, 3 - нижний (лево-),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верхний (правобережные)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побочни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переката, 5 - корыто, 6 - гребень,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7 - подвалье переката, 9 - линия наибольших глубин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Перекат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 собой крупную русловую гряду, пересекающую русло под углом 20-30°. Верхний по течению склон гряды более пологий, низовой откос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(подвалье переката)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крутой.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мелкие части гряды -  прибрежные отмели - носят название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побочней.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глубокая часть переката между смежными плесовыми лощинами называется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корытом переката.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Осередки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подвижные, не соединенные (в отличие от побочней перекатов) с берегами и не заросшие растительностью отмели.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65321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Макроформы речного русла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64118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8596" y="55721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ограниченное меандрирование,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- свободное меандрирование,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- незавершенное меандрирование (по И. В. Попову).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руслового процесса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ленточногрядовый;</a:t>
            </a:r>
          </a:p>
          <a:p>
            <a:r>
              <a:rPr lang="ru-RU" dirty="0" smtClean="0"/>
              <a:t>побочневый;</a:t>
            </a:r>
          </a:p>
          <a:p>
            <a:r>
              <a:rPr lang="ru-RU" dirty="0" smtClean="0"/>
              <a:t>ограниченное меандрирование;</a:t>
            </a:r>
          </a:p>
          <a:p>
            <a:r>
              <a:rPr lang="ru-RU" dirty="0" smtClean="0"/>
              <a:t>свободное меандрирование;</a:t>
            </a:r>
          </a:p>
          <a:p>
            <a:r>
              <a:rPr lang="ru-RU" dirty="0" smtClean="0"/>
              <a:t>незавершенное меандрирование (пойменная многорукавность);</a:t>
            </a:r>
          </a:p>
          <a:p>
            <a:r>
              <a:rPr lang="ru-RU" dirty="0" smtClean="0"/>
              <a:t>осередковый (русловая многорукавность);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Ленточногрядовый тип руслового процесса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715040" cy="2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E89D7D-A8C3-42B4-AEEC-341F7A8EF333}"/>
</file>

<file path=customXml/itemProps2.xml><?xml version="1.0" encoding="utf-8"?>
<ds:datastoreItem xmlns:ds="http://schemas.openxmlformats.org/officeDocument/2006/customXml" ds:itemID="{799A5DBC-23F5-4844-8F6E-965B3DCD5692}"/>
</file>

<file path=customXml/itemProps3.xml><?xml version="1.0" encoding="utf-8"?>
<ds:datastoreItem xmlns:ds="http://schemas.openxmlformats.org/officeDocument/2006/customXml" ds:itemID="{E5AD417F-33CA-4180-ACCD-D0C6BF1390A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753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РУСЛОВЫЕ ПРОЦЕССЫ. ТЕРМИЧЕСКИЙ И ЛЕДОВЫЙ РЕЖИМ РЕК</vt:lpstr>
      <vt:lpstr>Слайд 2</vt:lpstr>
      <vt:lpstr>Слайд 3</vt:lpstr>
      <vt:lpstr>Микроформы речного русла</vt:lpstr>
      <vt:lpstr>Мезоформы речного русла</vt:lpstr>
      <vt:lpstr>Слайд 6</vt:lpstr>
      <vt:lpstr>Макроформы речного русла</vt:lpstr>
      <vt:lpstr>Типы руслового процесса</vt:lpstr>
      <vt:lpstr>Ленточногрядовый тип руслового процесса</vt:lpstr>
      <vt:lpstr>Побочневый тип руслового процесса</vt:lpstr>
      <vt:lpstr>Осередковый тип руслового процесса</vt:lpstr>
      <vt:lpstr>Тепловой баланс рек </vt:lpstr>
      <vt:lpstr>Ледовый режим рек </vt:lpstr>
      <vt:lpstr>Фаза замерзания рек</vt:lpstr>
      <vt:lpstr>Зажор - закупорка живого сечения реки в период осеннего ле­дохода или в начале ледостава массой внутриводного и битого кристаллического льда; зажоры преграждают путь прибывающей сверху воде, вызывая подъемы уровня и затопление местности.</vt:lpstr>
      <vt:lpstr>Торосы — нагромождение обломков льда, до 10-20 метров в высоту, которые образуются в результате сжатия ледяного покрова.</vt:lpstr>
      <vt:lpstr>Полыньи – незамерзающие участки реки </vt:lpstr>
      <vt:lpstr>Слайд 18</vt:lpstr>
      <vt:lpstr>Затор - нагромождение в живом сечении русла реки кристал­лического льда в виде отдельных льдин и даже небольших полей; забивая живое сечение, лед в заторе образует как бы временные ледяные плотины.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32</cp:revision>
  <dcterms:created xsi:type="dcterms:W3CDTF">2011-09-29T20:52:44Z</dcterms:created>
  <dcterms:modified xsi:type="dcterms:W3CDTF">2013-05-27T20:32:31Z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