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1" r:id="rId11"/>
    <p:sldId id="268" r:id="rId12"/>
    <p:sldId id="269" r:id="rId13"/>
    <p:sldId id="272" r:id="rId14"/>
    <p:sldId id="286" r:id="rId15"/>
    <p:sldId id="283" r:id="rId16"/>
    <p:sldId id="284" r:id="rId17"/>
    <p:sldId id="285" r:id="rId18"/>
    <p:sldId id="275" r:id="rId19"/>
    <p:sldId id="276" r:id="rId20"/>
    <p:sldId id="27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7" r:id="rId29"/>
    <p:sldId id="298" r:id="rId30"/>
    <p:sldId id="299" r:id="rId31"/>
    <p:sldId id="300" r:id="rId32"/>
    <p:sldId id="301" r:id="rId33"/>
    <p:sldId id="26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E5D2A-9E51-4529-BF9A-39E3209F712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1A2124-CEC0-438A-B83E-040F6D91C1B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Виды выходов </a:t>
          </a:r>
          <a:r>
            <a:rPr lang="ru-RU" b="1" dirty="0" err="1" smtClean="0">
              <a:solidFill>
                <a:srgbClr val="FF0000"/>
              </a:solidFill>
            </a:rPr>
            <a:t>п</a:t>
          </a:r>
          <a:r>
            <a:rPr lang="ru-RU" b="1" dirty="0" smtClean="0">
              <a:solidFill>
                <a:srgbClr val="FF0000"/>
              </a:solidFill>
            </a:rPr>
            <a:t>/в</a:t>
          </a:r>
          <a:endParaRPr lang="ru-RU" b="1" dirty="0">
            <a:solidFill>
              <a:srgbClr val="FF0000"/>
            </a:solidFill>
          </a:endParaRPr>
        </a:p>
      </dgm:t>
    </dgm:pt>
    <dgm:pt modelId="{DAA5FE74-5AE6-4193-A590-5AE0E58AB31C}" type="parTrans" cxnId="{7A58C024-3933-426A-B092-4EBC09EEB6FE}">
      <dgm:prSet/>
      <dgm:spPr/>
      <dgm:t>
        <a:bodyPr/>
        <a:lstStyle/>
        <a:p>
          <a:endParaRPr lang="ru-RU"/>
        </a:p>
      </dgm:t>
    </dgm:pt>
    <dgm:pt modelId="{E8FD3653-34E8-49EA-A62A-815A46B0CFE3}" type="sibTrans" cxnId="{7A58C024-3933-426A-B092-4EBC09EEB6FE}">
      <dgm:prSet/>
      <dgm:spPr/>
      <dgm:t>
        <a:bodyPr/>
        <a:lstStyle/>
        <a:p>
          <a:endParaRPr lang="ru-RU"/>
        </a:p>
      </dgm:t>
    </dgm:pt>
    <dgm:pt modelId="{B2EA6E53-907B-40D0-A328-45087C86BA19}" type="asst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Пластовые выходы</a:t>
          </a:r>
          <a:endParaRPr lang="ru-RU" b="1" dirty="0">
            <a:solidFill>
              <a:srgbClr val="FF0000"/>
            </a:solidFill>
          </a:endParaRPr>
        </a:p>
      </dgm:t>
    </dgm:pt>
    <dgm:pt modelId="{169B9EB7-117F-4810-820C-54BE89DCA0E1}" type="parTrans" cxnId="{D3C87320-9E2C-4148-8FFC-6B8B389573C5}">
      <dgm:prSet/>
      <dgm:spPr/>
      <dgm:t>
        <a:bodyPr/>
        <a:lstStyle/>
        <a:p>
          <a:endParaRPr lang="ru-RU"/>
        </a:p>
      </dgm:t>
    </dgm:pt>
    <dgm:pt modelId="{ADFFEF99-D604-4F88-810B-7BFE2094CBBB}" type="sibTrans" cxnId="{D3C87320-9E2C-4148-8FFC-6B8B389573C5}">
      <dgm:prSet/>
      <dgm:spPr/>
      <dgm:t>
        <a:bodyPr/>
        <a:lstStyle/>
        <a:p>
          <a:endParaRPr lang="ru-RU"/>
        </a:p>
      </dgm:t>
    </dgm:pt>
    <dgm:pt modelId="{BA4386B4-D5FF-4AEB-95DB-504229B969A4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Нисходящие</a:t>
          </a:r>
          <a:endParaRPr lang="ru-RU" b="1" dirty="0">
            <a:solidFill>
              <a:srgbClr val="FF0000"/>
            </a:solidFill>
          </a:endParaRPr>
        </a:p>
      </dgm:t>
    </dgm:pt>
    <dgm:pt modelId="{DA51C8A4-3262-4C73-8448-F902F8C219DF}" type="parTrans" cxnId="{F7D25596-C70B-44DB-83CF-4A8922AAA74A}">
      <dgm:prSet/>
      <dgm:spPr/>
      <dgm:t>
        <a:bodyPr/>
        <a:lstStyle/>
        <a:p>
          <a:endParaRPr lang="ru-RU"/>
        </a:p>
      </dgm:t>
    </dgm:pt>
    <dgm:pt modelId="{7CD6FD68-F2B2-4E1D-A882-BB49DEEFDBD6}" type="sibTrans" cxnId="{F7D25596-C70B-44DB-83CF-4A8922AAA74A}">
      <dgm:prSet/>
      <dgm:spPr/>
      <dgm:t>
        <a:bodyPr/>
        <a:lstStyle/>
        <a:p>
          <a:endParaRPr lang="ru-RU"/>
        </a:p>
      </dgm:t>
    </dgm:pt>
    <dgm:pt modelId="{183C0C6D-F4F9-4D03-817D-E8CD031401DA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Источники</a:t>
          </a:r>
          <a:endParaRPr lang="ru-RU" b="1" dirty="0">
            <a:solidFill>
              <a:srgbClr val="FF0000"/>
            </a:solidFill>
          </a:endParaRPr>
        </a:p>
      </dgm:t>
    </dgm:pt>
    <dgm:pt modelId="{7081E236-E8CC-497B-B0F5-58CCF03FDF28}" type="parTrans" cxnId="{D20AC205-1CCA-499D-B96C-21CBFE7A78CA}">
      <dgm:prSet/>
      <dgm:spPr/>
      <dgm:t>
        <a:bodyPr/>
        <a:lstStyle/>
        <a:p>
          <a:endParaRPr lang="ru-RU"/>
        </a:p>
      </dgm:t>
    </dgm:pt>
    <dgm:pt modelId="{326CD0E8-C18C-4484-AB98-6576F31C3C46}" type="sibTrans" cxnId="{D20AC205-1CCA-499D-B96C-21CBFE7A78CA}">
      <dgm:prSet/>
      <dgm:spPr/>
      <dgm:t>
        <a:bodyPr/>
        <a:lstStyle/>
        <a:p>
          <a:endParaRPr lang="ru-RU"/>
        </a:p>
      </dgm:t>
    </dgm:pt>
    <dgm:pt modelId="{59AD0431-D4C8-4543-A918-B0381118F9A7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Восходящие</a:t>
          </a:r>
          <a:endParaRPr lang="ru-RU" b="1" dirty="0">
            <a:solidFill>
              <a:srgbClr val="FF0000"/>
            </a:solidFill>
          </a:endParaRPr>
        </a:p>
      </dgm:t>
    </dgm:pt>
    <dgm:pt modelId="{5FD3F63D-DC9E-46AA-9B71-D75456BE13BC}" type="parTrans" cxnId="{019C0A71-9C79-4516-9F8B-05EDFD890501}">
      <dgm:prSet/>
      <dgm:spPr/>
      <dgm:t>
        <a:bodyPr/>
        <a:lstStyle/>
        <a:p>
          <a:endParaRPr lang="ru-RU"/>
        </a:p>
      </dgm:t>
    </dgm:pt>
    <dgm:pt modelId="{D853DA6A-8EBD-4F61-A242-458429823759}" type="sibTrans" cxnId="{019C0A71-9C79-4516-9F8B-05EDFD890501}">
      <dgm:prSet/>
      <dgm:spPr/>
      <dgm:t>
        <a:bodyPr/>
        <a:lstStyle/>
        <a:p>
          <a:endParaRPr lang="ru-RU"/>
        </a:p>
      </dgm:t>
    </dgm:pt>
    <dgm:pt modelId="{45C3AB60-FC06-4BAD-A39D-EAF967900E66}" type="pres">
      <dgm:prSet presAssocID="{373E5D2A-9E51-4529-BF9A-39E3209F71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7AF44F-C0EB-4AB7-912C-5AE315218CD8}" type="pres">
      <dgm:prSet presAssocID="{871A2124-CEC0-438A-B83E-040F6D91C1B0}" presName="hierRoot1" presStyleCnt="0">
        <dgm:presLayoutVars>
          <dgm:hierBranch val="init"/>
        </dgm:presLayoutVars>
      </dgm:prSet>
      <dgm:spPr/>
    </dgm:pt>
    <dgm:pt modelId="{6B4E0293-0EE1-4616-9143-CF36DDB76765}" type="pres">
      <dgm:prSet presAssocID="{871A2124-CEC0-438A-B83E-040F6D91C1B0}" presName="rootComposite1" presStyleCnt="0"/>
      <dgm:spPr/>
    </dgm:pt>
    <dgm:pt modelId="{05F5AD6D-B4C5-4AB8-A398-D8E04E3A9418}" type="pres">
      <dgm:prSet presAssocID="{871A2124-CEC0-438A-B83E-040F6D91C1B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1005E-9982-48AA-A11C-47346A055DF6}" type="pres">
      <dgm:prSet presAssocID="{871A2124-CEC0-438A-B83E-040F6D91C1B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3266193-A465-4D19-BDB6-B13007133EAC}" type="pres">
      <dgm:prSet presAssocID="{871A2124-CEC0-438A-B83E-040F6D91C1B0}" presName="hierChild2" presStyleCnt="0"/>
      <dgm:spPr/>
    </dgm:pt>
    <dgm:pt modelId="{13A5E964-F254-46BB-A5A2-04B61DDE71A5}" type="pres">
      <dgm:prSet presAssocID="{DA51C8A4-3262-4C73-8448-F902F8C219DF}" presName="Name37" presStyleLbl="parChTrans1D2" presStyleIdx="0" presStyleCnt="4"/>
      <dgm:spPr/>
      <dgm:t>
        <a:bodyPr/>
        <a:lstStyle/>
        <a:p>
          <a:endParaRPr lang="ru-RU"/>
        </a:p>
      </dgm:t>
    </dgm:pt>
    <dgm:pt modelId="{2DA2B355-4DF6-4601-9311-E7487E48F70F}" type="pres">
      <dgm:prSet presAssocID="{BA4386B4-D5FF-4AEB-95DB-504229B969A4}" presName="hierRoot2" presStyleCnt="0">
        <dgm:presLayoutVars>
          <dgm:hierBranch val="init"/>
        </dgm:presLayoutVars>
      </dgm:prSet>
      <dgm:spPr/>
    </dgm:pt>
    <dgm:pt modelId="{314405E1-E742-4729-8A2D-7CCEE3CF567D}" type="pres">
      <dgm:prSet presAssocID="{BA4386B4-D5FF-4AEB-95DB-504229B969A4}" presName="rootComposite" presStyleCnt="0"/>
      <dgm:spPr/>
    </dgm:pt>
    <dgm:pt modelId="{9B93E713-C053-41EE-852F-BC29ADF6C85E}" type="pres">
      <dgm:prSet presAssocID="{BA4386B4-D5FF-4AEB-95DB-504229B969A4}" presName="rootText" presStyleLbl="node2" presStyleIdx="0" presStyleCnt="3" custLinFactX="31994" custLinFactNeighborX="100000" custLinFactNeighborY="-33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BE576-544C-49BD-9276-12AA1889AEB4}" type="pres">
      <dgm:prSet presAssocID="{BA4386B4-D5FF-4AEB-95DB-504229B969A4}" presName="rootConnector" presStyleLbl="node2" presStyleIdx="0" presStyleCnt="3"/>
      <dgm:spPr/>
      <dgm:t>
        <a:bodyPr/>
        <a:lstStyle/>
        <a:p>
          <a:endParaRPr lang="ru-RU"/>
        </a:p>
      </dgm:t>
    </dgm:pt>
    <dgm:pt modelId="{6595CC6B-6B0E-4E23-9C5A-6C53C5A90010}" type="pres">
      <dgm:prSet presAssocID="{BA4386B4-D5FF-4AEB-95DB-504229B969A4}" presName="hierChild4" presStyleCnt="0"/>
      <dgm:spPr/>
    </dgm:pt>
    <dgm:pt modelId="{EF127170-383F-4A2A-BB95-1AB5B9D4ED11}" type="pres">
      <dgm:prSet presAssocID="{BA4386B4-D5FF-4AEB-95DB-504229B969A4}" presName="hierChild5" presStyleCnt="0"/>
      <dgm:spPr/>
    </dgm:pt>
    <dgm:pt modelId="{056E3FFD-FEE5-4CC4-9995-A2601C61686B}" type="pres">
      <dgm:prSet presAssocID="{7081E236-E8CC-497B-B0F5-58CCF03FDF28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50C884F-F7F3-4B99-98F9-5002C1B26A9D}" type="pres">
      <dgm:prSet presAssocID="{183C0C6D-F4F9-4D03-817D-E8CD031401DA}" presName="hierRoot2" presStyleCnt="0">
        <dgm:presLayoutVars>
          <dgm:hierBranch val="init"/>
        </dgm:presLayoutVars>
      </dgm:prSet>
      <dgm:spPr/>
    </dgm:pt>
    <dgm:pt modelId="{930C6152-EB0F-4FB2-A9A5-ED3792350E89}" type="pres">
      <dgm:prSet presAssocID="{183C0C6D-F4F9-4D03-817D-E8CD031401DA}" presName="rootComposite" presStyleCnt="0"/>
      <dgm:spPr/>
    </dgm:pt>
    <dgm:pt modelId="{9728E64B-7436-498E-BB6A-9E10BF841F0C}" type="pres">
      <dgm:prSet presAssocID="{183C0C6D-F4F9-4D03-817D-E8CD031401DA}" presName="rootText" presStyleLbl="node2" presStyleIdx="1" presStyleCnt="3" custLinFactY="-66012" custLinFactNeighborX="7400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A0B5FB-4109-4EEC-AB9D-F7ACA5135CA3}" type="pres">
      <dgm:prSet presAssocID="{183C0C6D-F4F9-4D03-817D-E8CD031401DA}" presName="rootConnector" presStyleLbl="node2" presStyleIdx="1" presStyleCnt="3"/>
      <dgm:spPr/>
      <dgm:t>
        <a:bodyPr/>
        <a:lstStyle/>
        <a:p>
          <a:endParaRPr lang="ru-RU"/>
        </a:p>
      </dgm:t>
    </dgm:pt>
    <dgm:pt modelId="{F5DBD9B2-F2D3-4693-A691-36F9889842EF}" type="pres">
      <dgm:prSet presAssocID="{183C0C6D-F4F9-4D03-817D-E8CD031401DA}" presName="hierChild4" presStyleCnt="0"/>
      <dgm:spPr/>
    </dgm:pt>
    <dgm:pt modelId="{3B5868BF-C79F-42C1-ACE0-F3986E861E99}" type="pres">
      <dgm:prSet presAssocID="{183C0C6D-F4F9-4D03-817D-E8CD031401DA}" presName="hierChild5" presStyleCnt="0"/>
      <dgm:spPr/>
    </dgm:pt>
    <dgm:pt modelId="{C9998D6A-41AD-4B18-AE31-88BC45B66DF4}" type="pres">
      <dgm:prSet presAssocID="{5FD3F63D-DC9E-46AA-9B71-D75456BE13BC}" presName="Name37" presStyleLbl="parChTrans1D2" presStyleIdx="2" presStyleCnt="4"/>
      <dgm:spPr/>
      <dgm:t>
        <a:bodyPr/>
        <a:lstStyle/>
        <a:p>
          <a:endParaRPr lang="ru-RU"/>
        </a:p>
      </dgm:t>
    </dgm:pt>
    <dgm:pt modelId="{2E85B158-41EE-4906-A131-2ECC5DA1B67A}" type="pres">
      <dgm:prSet presAssocID="{59AD0431-D4C8-4543-A918-B0381118F9A7}" presName="hierRoot2" presStyleCnt="0">
        <dgm:presLayoutVars>
          <dgm:hierBranch val="init"/>
        </dgm:presLayoutVars>
      </dgm:prSet>
      <dgm:spPr/>
    </dgm:pt>
    <dgm:pt modelId="{D9D84A80-BBA7-4336-ADF3-6C689F5B994A}" type="pres">
      <dgm:prSet presAssocID="{59AD0431-D4C8-4543-A918-B0381118F9A7}" presName="rootComposite" presStyleCnt="0"/>
      <dgm:spPr/>
    </dgm:pt>
    <dgm:pt modelId="{003B985B-115F-436D-A3F8-961C741F08BA}" type="pres">
      <dgm:prSet presAssocID="{59AD0431-D4C8-4543-A918-B0381118F9A7}" presName="rootText" presStyleLbl="node2" presStyleIdx="2" presStyleCnt="3" custLinFactNeighborX="1012" custLinFactNeighborY="-339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2E6CBB-B9FD-4EA4-B041-C7A0D2F3ED56}" type="pres">
      <dgm:prSet presAssocID="{59AD0431-D4C8-4543-A918-B0381118F9A7}" presName="rootConnector" presStyleLbl="node2" presStyleIdx="2" presStyleCnt="3"/>
      <dgm:spPr/>
      <dgm:t>
        <a:bodyPr/>
        <a:lstStyle/>
        <a:p>
          <a:endParaRPr lang="ru-RU"/>
        </a:p>
      </dgm:t>
    </dgm:pt>
    <dgm:pt modelId="{25D1894F-3BF5-43A9-A834-1A6C148FFDC3}" type="pres">
      <dgm:prSet presAssocID="{59AD0431-D4C8-4543-A918-B0381118F9A7}" presName="hierChild4" presStyleCnt="0"/>
      <dgm:spPr/>
    </dgm:pt>
    <dgm:pt modelId="{BA019C94-246C-4325-BB52-1BB32DC84575}" type="pres">
      <dgm:prSet presAssocID="{59AD0431-D4C8-4543-A918-B0381118F9A7}" presName="hierChild5" presStyleCnt="0"/>
      <dgm:spPr/>
    </dgm:pt>
    <dgm:pt modelId="{7329D269-2FC9-471E-9DC6-9EF182B7FD05}" type="pres">
      <dgm:prSet presAssocID="{871A2124-CEC0-438A-B83E-040F6D91C1B0}" presName="hierChild3" presStyleCnt="0"/>
      <dgm:spPr/>
    </dgm:pt>
    <dgm:pt modelId="{6D000F15-2DDB-4D27-90A4-C3DE910C59BF}" type="pres">
      <dgm:prSet presAssocID="{169B9EB7-117F-4810-820C-54BE89DCA0E1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07E97A34-9233-4278-96A8-A2CB6B6AD188}" type="pres">
      <dgm:prSet presAssocID="{B2EA6E53-907B-40D0-A328-45087C86BA19}" presName="hierRoot3" presStyleCnt="0">
        <dgm:presLayoutVars>
          <dgm:hierBranch val="init"/>
        </dgm:presLayoutVars>
      </dgm:prSet>
      <dgm:spPr/>
    </dgm:pt>
    <dgm:pt modelId="{DCBA7FCD-DD0E-44D9-B642-94782D019911}" type="pres">
      <dgm:prSet presAssocID="{B2EA6E53-907B-40D0-A328-45087C86BA19}" presName="rootComposite3" presStyleCnt="0"/>
      <dgm:spPr/>
    </dgm:pt>
    <dgm:pt modelId="{BD4EB480-8DB4-44A8-B340-F6D62AD39EE0}" type="pres">
      <dgm:prSet presAssocID="{B2EA6E53-907B-40D0-A328-45087C86BA19}" presName="rootText3" presStyleLbl="asst1" presStyleIdx="0" presStyleCnt="1" custLinFactNeighborX="-21522" custLinFactNeighborY="-240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062F54-7FCB-4A5F-8DDB-1C0262307818}" type="pres">
      <dgm:prSet presAssocID="{B2EA6E53-907B-40D0-A328-45087C86BA1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C98C95F3-6ABF-4D9B-ACF2-54B5CB7F8C8B}" type="pres">
      <dgm:prSet presAssocID="{B2EA6E53-907B-40D0-A328-45087C86BA19}" presName="hierChild6" presStyleCnt="0"/>
      <dgm:spPr/>
    </dgm:pt>
    <dgm:pt modelId="{F3619A11-D1B2-44DE-953C-526EEECC45DF}" type="pres">
      <dgm:prSet presAssocID="{B2EA6E53-907B-40D0-A328-45087C86BA19}" presName="hierChild7" presStyleCnt="0"/>
      <dgm:spPr/>
    </dgm:pt>
  </dgm:ptLst>
  <dgm:cxnLst>
    <dgm:cxn modelId="{49D36578-9E70-4CBD-AC67-5E1FD32F91B4}" type="presOf" srcId="{871A2124-CEC0-438A-B83E-040F6D91C1B0}" destId="{FFE1005E-9982-48AA-A11C-47346A055DF6}" srcOrd="1" destOrd="0" presId="urn:microsoft.com/office/officeart/2005/8/layout/orgChart1"/>
    <dgm:cxn modelId="{76A17A4F-CEA7-4D24-9244-6E45C67F51F6}" type="presOf" srcId="{183C0C6D-F4F9-4D03-817D-E8CD031401DA}" destId="{9728E64B-7436-498E-BB6A-9E10BF841F0C}" srcOrd="0" destOrd="0" presId="urn:microsoft.com/office/officeart/2005/8/layout/orgChart1"/>
    <dgm:cxn modelId="{D20AC205-1CCA-499D-B96C-21CBFE7A78CA}" srcId="{871A2124-CEC0-438A-B83E-040F6D91C1B0}" destId="{183C0C6D-F4F9-4D03-817D-E8CD031401DA}" srcOrd="2" destOrd="0" parTransId="{7081E236-E8CC-497B-B0F5-58CCF03FDF28}" sibTransId="{326CD0E8-C18C-4484-AB98-6576F31C3C46}"/>
    <dgm:cxn modelId="{6FE221B4-4943-4DB7-B2CB-4E195B684226}" type="presOf" srcId="{373E5D2A-9E51-4529-BF9A-39E3209F7120}" destId="{45C3AB60-FC06-4BAD-A39D-EAF967900E66}" srcOrd="0" destOrd="0" presId="urn:microsoft.com/office/officeart/2005/8/layout/orgChart1"/>
    <dgm:cxn modelId="{5001341A-72DC-4C62-93BD-30A3372CB0D6}" type="presOf" srcId="{DA51C8A4-3262-4C73-8448-F902F8C219DF}" destId="{13A5E964-F254-46BB-A5A2-04B61DDE71A5}" srcOrd="0" destOrd="0" presId="urn:microsoft.com/office/officeart/2005/8/layout/orgChart1"/>
    <dgm:cxn modelId="{9F7ADE62-290C-4A2F-87CA-227D982BA179}" type="presOf" srcId="{183C0C6D-F4F9-4D03-817D-E8CD031401DA}" destId="{82A0B5FB-4109-4EEC-AB9D-F7ACA5135CA3}" srcOrd="1" destOrd="0" presId="urn:microsoft.com/office/officeart/2005/8/layout/orgChart1"/>
    <dgm:cxn modelId="{67E86280-7292-444B-8203-6F5B73792DED}" type="presOf" srcId="{BA4386B4-D5FF-4AEB-95DB-504229B969A4}" destId="{9B93E713-C053-41EE-852F-BC29ADF6C85E}" srcOrd="0" destOrd="0" presId="urn:microsoft.com/office/officeart/2005/8/layout/orgChart1"/>
    <dgm:cxn modelId="{6ED6729B-500B-4F7E-9D85-C91A4C9D2187}" type="presOf" srcId="{BA4386B4-D5FF-4AEB-95DB-504229B969A4}" destId="{DFBBE576-544C-49BD-9276-12AA1889AEB4}" srcOrd="1" destOrd="0" presId="urn:microsoft.com/office/officeart/2005/8/layout/orgChart1"/>
    <dgm:cxn modelId="{37E36BCE-94F7-4FA2-B366-287E895F85DC}" type="presOf" srcId="{7081E236-E8CC-497B-B0F5-58CCF03FDF28}" destId="{056E3FFD-FEE5-4CC4-9995-A2601C61686B}" srcOrd="0" destOrd="0" presId="urn:microsoft.com/office/officeart/2005/8/layout/orgChart1"/>
    <dgm:cxn modelId="{110AA528-19AE-4F98-BD8C-059669C8CB47}" type="presOf" srcId="{169B9EB7-117F-4810-820C-54BE89DCA0E1}" destId="{6D000F15-2DDB-4D27-90A4-C3DE910C59BF}" srcOrd="0" destOrd="0" presId="urn:microsoft.com/office/officeart/2005/8/layout/orgChart1"/>
    <dgm:cxn modelId="{019C0A71-9C79-4516-9F8B-05EDFD890501}" srcId="{871A2124-CEC0-438A-B83E-040F6D91C1B0}" destId="{59AD0431-D4C8-4543-A918-B0381118F9A7}" srcOrd="3" destOrd="0" parTransId="{5FD3F63D-DC9E-46AA-9B71-D75456BE13BC}" sibTransId="{D853DA6A-8EBD-4F61-A242-458429823759}"/>
    <dgm:cxn modelId="{43FEAEA5-9C88-4B66-8F70-B92B81F24E5F}" type="presOf" srcId="{5FD3F63D-DC9E-46AA-9B71-D75456BE13BC}" destId="{C9998D6A-41AD-4B18-AE31-88BC45B66DF4}" srcOrd="0" destOrd="0" presId="urn:microsoft.com/office/officeart/2005/8/layout/orgChart1"/>
    <dgm:cxn modelId="{ABA597FE-22D0-4059-AD1A-4FDD896C6C79}" type="presOf" srcId="{59AD0431-D4C8-4543-A918-B0381118F9A7}" destId="{003B985B-115F-436D-A3F8-961C741F08BA}" srcOrd="0" destOrd="0" presId="urn:microsoft.com/office/officeart/2005/8/layout/orgChart1"/>
    <dgm:cxn modelId="{39A3AD78-8CBC-44CF-AE05-50CAA8DF23FB}" type="presOf" srcId="{B2EA6E53-907B-40D0-A328-45087C86BA19}" destId="{E7062F54-7FCB-4A5F-8DDB-1C0262307818}" srcOrd="1" destOrd="0" presId="urn:microsoft.com/office/officeart/2005/8/layout/orgChart1"/>
    <dgm:cxn modelId="{F7D25596-C70B-44DB-83CF-4A8922AAA74A}" srcId="{871A2124-CEC0-438A-B83E-040F6D91C1B0}" destId="{BA4386B4-D5FF-4AEB-95DB-504229B969A4}" srcOrd="1" destOrd="0" parTransId="{DA51C8A4-3262-4C73-8448-F902F8C219DF}" sibTransId="{7CD6FD68-F2B2-4E1D-A882-BB49DEEFDBD6}"/>
    <dgm:cxn modelId="{D3C87320-9E2C-4148-8FFC-6B8B389573C5}" srcId="{871A2124-CEC0-438A-B83E-040F6D91C1B0}" destId="{B2EA6E53-907B-40D0-A328-45087C86BA19}" srcOrd="0" destOrd="0" parTransId="{169B9EB7-117F-4810-820C-54BE89DCA0E1}" sibTransId="{ADFFEF99-D604-4F88-810B-7BFE2094CBBB}"/>
    <dgm:cxn modelId="{7A58C024-3933-426A-B092-4EBC09EEB6FE}" srcId="{373E5D2A-9E51-4529-BF9A-39E3209F7120}" destId="{871A2124-CEC0-438A-B83E-040F6D91C1B0}" srcOrd="0" destOrd="0" parTransId="{DAA5FE74-5AE6-4193-A590-5AE0E58AB31C}" sibTransId="{E8FD3653-34E8-49EA-A62A-815A46B0CFE3}"/>
    <dgm:cxn modelId="{E86E789B-62B6-42A0-B1CF-0B5B71EA07F1}" type="presOf" srcId="{59AD0431-D4C8-4543-A918-B0381118F9A7}" destId="{FE2E6CBB-B9FD-4EA4-B041-C7A0D2F3ED56}" srcOrd="1" destOrd="0" presId="urn:microsoft.com/office/officeart/2005/8/layout/orgChart1"/>
    <dgm:cxn modelId="{53861025-1764-4D84-A206-1A5B3304FF99}" type="presOf" srcId="{871A2124-CEC0-438A-B83E-040F6D91C1B0}" destId="{05F5AD6D-B4C5-4AB8-A398-D8E04E3A9418}" srcOrd="0" destOrd="0" presId="urn:microsoft.com/office/officeart/2005/8/layout/orgChart1"/>
    <dgm:cxn modelId="{36121EDC-E73C-41E0-B834-4D23B9FE8816}" type="presOf" srcId="{B2EA6E53-907B-40D0-A328-45087C86BA19}" destId="{BD4EB480-8DB4-44A8-B340-F6D62AD39EE0}" srcOrd="0" destOrd="0" presId="urn:microsoft.com/office/officeart/2005/8/layout/orgChart1"/>
    <dgm:cxn modelId="{C9A8DEB7-594B-45B6-B31A-FAA7D68F9614}" type="presParOf" srcId="{45C3AB60-FC06-4BAD-A39D-EAF967900E66}" destId="{127AF44F-C0EB-4AB7-912C-5AE315218CD8}" srcOrd="0" destOrd="0" presId="urn:microsoft.com/office/officeart/2005/8/layout/orgChart1"/>
    <dgm:cxn modelId="{52F4F303-C263-4846-A385-8D349DB7D11C}" type="presParOf" srcId="{127AF44F-C0EB-4AB7-912C-5AE315218CD8}" destId="{6B4E0293-0EE1-4616-9143-CF36DDB76765}" srcOrd="0" destOrd="0" presId="urn:microsoft.com/office/officeart/2005/8/layout/orgChart1"/>
    <dgm:cxn modelId="{3A9515D8-FC39-4BA6-8F4A-C8707C51F927}" type="presParOf" srcId="{6B4E0293-0EE1-4616-9143-CF36DDB76765}" destId="{05F5AD6D-B4C5-4AB8-A398-D8E04E3A9418}" srcOrd="0" destOrd="0" presId="urn:microsoft.com/office/officeart/2005/8/layout/orgChart1"/>
    <dgm:cxn modelId="{23F0055C-6E5C-4A70-AB10-0B935B0680E7}" type="presParOf" srcId="{6B4E0293-0EE1-4616-9143-CF36DDB76765}" destId="{FFE1005E-9982-48AA-A11C-47346A055DF6}" srcOrd="1" destOrd="0" presId="urn:microsoft.com/office/officeart/2005/8/layout/orgChart1"/>
    <dgm:cxn modelId="{85D774D5-6AE0-403B-98A7-CDB184890B33}" type="presParOf" srcId="{127AF44F-C0EB-4AB7-912C-5AE315218CD8}" destId="{93266193-A465-4D19-BDB6-B13007133EAC}" srcOrd="1" destOrd="0" presId="urn:microsoft.com/office/officeart/2005/8/layout/orgChart1"/>
    <dgm:cxn modelId="{13151640-DCFC-49DB-8D81-88037775E9B6}" type="presParOf" srcId="{93266193-A465-4D19-BDB6-B13007133EAC}" destId="{13A5E964-F254-46BB-A5A2-04B61DDE71A5}" srcOrd="0" destOrd="0" presId="urn:microsoft.com/office/officeart/2005/8/layout/orgChart1"/>
    <dgm:cxn modelId="{5540AB21-308F-4ACA-8CDA-D151D0C9BB44}" type="presParOf" srcId="{93266193-A465-4D19-BDB6-B13007133EAC}" destId="{2DA2B355-4DF6-4601-9311-E7487E48F70F}" srcOrd="1" destOrd="0" presId="urn:microsoft.com/office/officeart/2005/8/layout/orgChart1"/>
    <dgm:cxn modelId="{64311FDC-8C74-488C-A43B-83DDFD55191E}" type="presParOf" srcId="{2DA2B355-4DF6-4601-9311-E7487E48F70F}" destId="{314405E1-E742-4729-8A2D-7CCEE3CF567D}" srcOrd="0" destOrd="0" presId="urn:microsoft.com/office/officeart/2005/8/layout/orgChart1"/>
    <dgm:cxn modelId="{E1D3A7BF-0699-49A3-B22D-B99DA27F4318}" type="presParOf" srcId="{314405E1-E742-4729-8A2D-7CCEE3CF567D}" destId="{9B93E713-C053-41EE-852F-BC29ADF6C85E}" srcOrd="0" destOrd="0" presId="urn:microsoft.com/office/officeart/2005/8/layout/orgChart1"/>
    <dgm:cxn modelId="{6522AF7D-2C59-458D-BA02-7721D6CAE07B}" type="presParOf" srcId="{314405E1-E742-4729-8A2D-7CCEE3CF567D}" destId="{DFBBE576-544C-49BD-9276-12AA1889AEB4}" srcOrd="1" destOrd="0" presId="urn:microsoft.com/office/officeart/2005/8/layout/orgChart1"/>
    <dgm:cxn modelId="{2E96349E-10DB-4790-A4EC-8AD4F8454E04}" type="presParOf" srcId="{2DA2B355-4DF6-4601-9311-E7487E48F70F}" destId="{6595CC6B-6B0E-4E23-9C5A-6C53C5A90010}" srcOrd="1" destOrd="0" presId="urn:microsoft.com/office/officeart/2005/8/layout/orgChart1"/>
    <dgm:cxn modelId="{DB7F4678-CB1D-4BD8-A167-123F282BE99E}" type="presParOf" srcId="{2DA2B355-4DF6-4601-9311-E7487E48F70F}" destId="{EF127170-383F-4A2A-BB95-1AB5B9D4ED11}" srcOrd="2" destOrd="0" presId="urn:microsoft.com/office/officeart/2005/8/layout/orgChart1"/>
    <dgm:cxn modelId="{DE297B90-9F8E-4F6E-82D5-98417CD1775B}" type="presParOf" srcId="{93266193-A465-4D19-BDB6-B13007133EAC}" destId="{056E3FFD-FEE5-4CC4-9995-A2601C61686B}" srcOrd="2" destOrd="0" presId="urn:microsoft.com/office/officeart/2005/8/layout/orgChart1"/>
    <dgm:cxn modelId="{E54F27F8-340E-4972-A8C7-985EF7D1B50E}" type="presParOf" srcId="{93266193-A465-4D19-BDB6-B13007133EAC}" destId="{B50C884F-F7F3-4B99-98F9-5002C1B26A9D}" srcOrd="3" destOrd="0" presId="urn:microsoft.com/office/officeart/2005/8/layout/orgChart1"/>
    <dgm:cxn modelId="{B387CFEE-43A1-427F-BDBA-12397782609A}" type="presParOf" srcId="{B50C884F-F7F3-4B99-98F9-5002C1B26A9D}" destId="{930C6152-EB0F-4FB2-A9A5-ED3792350E89}" srcOrd="0" destOrd="0" presId="urn:microsoft.com/office/officeart/2005/8/layout/orgChart1"/>
    <dgm:cxn modelId="{0BD96F87-25AE-457E-9C53-8A9AC04C2B3F}" type="presParOf" srcId="{930C6152-EB0F-4FB2-A9A5-ED3792350E89}" destId="{9728E64B-7436-498E-BB6A-9E10BF841F0C}" srcOrd="0" destOrd="0" presId="urn:microsoft.com/office/officeart/2005/8/layout/orgChart1"/>
    <dgm:cxn modelId="{0F33BF8D-761D-481A-A56D-5A234F859D15}" type="presParOf" srcId="{930C6152-EB0F-4FB2-A9A5-ED3792350E89}" destId="{82A0B5FB-4109-4EEC-AB9D-F7ACA5135CA3}" srcOrd="1" destOrd="0" presId="urn:microsoft.com/office/officeart/2005/8/layout/orgChart1"/>
    <dgm:cxn modelId="{2786B249-EB80-4F17-A77C-6DB3B101C8FF}" type="presParOf" srcId="{B50C884F-F7F3-4B99-98F9-5002C1B26A9D}" destId="{F5DBD9B2-F2D3-4693-A691-36F9889842EF}" srcOrd="1" destOrd="0" presId="urn:microsoft.com/office/officeart/2005/8/layout/orgChart1"/>
    <dgm:cxn modelId="{5D069B6F-700D-482A-B30A-FABA35493F4B}" type="presParOf" srcId="{B50C884F-F7F3-4B99-98F9-5002C1B26A9D}" destId="{3B5868BF-C79F-42C1-ACE0-F3986E861E99}" srcOrd="2" destOrd="0" presId="urn:microsoft.com/office/officeart/2005/8/layout/orgChart1"/>
    <dgm:cxn modelId="{1491C70E-F370-47F5-9D70-01DC6C3BE00C}" type="presParOf" srcId="{93266193-A465-4D19-BDB6-B13007133EAC}" destId="{C9998D6A-41AD-4B18-AE31-88BC45B66DF4}" srcOrd="4" destOrd="0" presId="urn:microsoft.com/office/officeart/2005/8/layout/orgChart1"/>
    <dgm:cxn modelId="{5D664ECA-2F15-44CE-8535-648E166ED618}" type="presParOf" srcId="{93266193-A465-4D19-BDB6-B13007133EAC}" destId="{2E85B158-41EE-4906-A131-2ECC5DA1B67A}" srcOrd="5" destOrd="0" presId="urn:microsoft.com/office/officeart/2005/8/layout/orgChart1"/>
    <dgm:cxn modelId="{3CAB9483-38D1-41F0-8181-E872D3813839}" type="presParOf" srcId="{2E85B158-41EE-4906-A131-2ECC5DA1B67A}" destId="{D9D84A80-BBA7-4336-ADF3-6C689F5B994A}" srcOrd="0" destOrd="0" presId="urn:microsoft.com/office/officeart/2005/8/layout/orgChart1"/>
    <dgm:cxn modelId="{AA0C3D60-1E85-41AB-AF02-759062C86DF2}" type="presParOf" srcId="{D9D84A80-BBA7-4336-ADF3-6C689F5B994A}" destId="{003B985B-115F-436D-A3F8-961C741F08BA}" srcOrd="0" destOrd="0" presId="urn:microsoft.com/office/officeart/2005/8/layout/orgChart1"/>
    <dgm:cxn modelId="{4804238C-921E-4DB5-9C14-CB456BB8CCCF}" type="presParOf" srcId="{D9D84A80-BBA7-4336-ADF3-6C689F5B994A}" destId="{FE2E6CBB-B9FD-4EA4-B041-C7A0D2F3ED56}" srcOrd="1" destOrd="0" presId="urn:microsoft.com/office/officeart/2005/8/layout/orgChart1"/>
    <dgm:cxn modelId="{49D49678-E58A-460F-9E2D-4A22DC471120}" type="presParOf" srcId="{2E85B158-41EE-4906-A131-2ECC5DA1B67A}" destId="{25D1894F-3BF5-43A9-A834-1A6C148FFDC3}" srcOrd="1" destOrd="0" presId="urn:microsoft.com/office/officeart/2005/8/layout/orgChart1"/>
    <dgm:cxn modelId="{819FFF6F-A202-41B2-8E72-4CFF006AE27D}" type="presParOf" srcId="{2E85B158-41EE-4906-A131-2ECC5DA1B67A}" destId="{BA019C94-246C-4325-BB52-1BB32DC84575}" srcOrd="2" destOrd="0" presId="urn:microsoft.com/office/officeart/2005/8/layout/orgChart1"/>
    <dgm:cxn modelId="{C0BCA336-9A64-418B-BB4E-729F56CC4DB6}" type="presParOf" srcId="{127AF44F-C0EB-4AB7-912C-5AE315218CD8}" destId="{7329D269-2FC9-471E-9DC6-9EF182B7FD05}" srcOrd="2" destOrd="0" presId="urn:microsoft.com/office/officeart/2005/8/layout/orgChart1"/>
    <dgm:cxn modelId="{4C5D1875-2F17-4B18-9D27-FDAE63C85A94}" type="presParOf" srcId="{7329D269-2FC9-471E-9DC6-9EF182B7FD05}" destId="{6D000F15-2DDB-4D27-90A4-C3DE910C59BF}" srcOrd="0" destOrd="0" presId="urn:microsoft.com/office/officeart/2005/8/layout/orgChart1"/>
    <dgm:cxn modelId="{18F043D5-7CED-4247-89AF-4E08D8A9DD09}" type="presParOf" srcId="{7329D269-2FC9-471E-9DC6-9EF182B7FD05}" destId="{07E97A34-9233-4278-96A8-A2CB6B6AD188}" srcOrd="1" destOrd="0" presId="urn:microsoft.com/office/officeart/2005/8/layout/orgChart1"/>
    <dgm:cxn modelId="{8960B6D1-4887-4ED1-820A-F3830CAA9285}" type="presParOf" srcId="{07E97A34-9233-4278-96A8-A2CB6B6AD188}" destId="{DCBA7FCD-DD0E-44D9-B642-94782D019911}" srcOrd="0" destOrd="0" presId="urn:microsoft.com/office/officeart/2005/8/layout/orgChart1"/>
    <dgm:cxn modelId="{A87426CC-ABA7-4642-A2DD-F9F0DBAB97E3}" type="presParOf" srcId="{DCBA7FCD-DD0E-44D9-B642-94782D019911}" destId="{BD4EB480-8DB4-44A8-B340-F6D62AD39EE0}" srcOrd="0" destOrd="0" presId="urn:microsoft.com/office/officeart/2005/8/layout/orgChart1"/>
    <dgm:cxn modelId="{36B6482B-1197-4765-90CF-52E290E17EA4}" type="presParOf" srcId="{DCBA7FCD-DD0E-44D9-B642-94782D019911}" destId="{E7062F54-7FCB-4A5F-8DDB-1C0262307818}" srcOrd="1" destOrd="0" presId="urn:microsoft.com/office/officeart/2005/8/layout/orgChart1"/>
    <dgm:cxn modelId="{284EC82D-043B-43BA-B2CD-222E966C9898}" type="presParOf" srcId="{07E97A34-9233-4278-96A8-A2CB6B6AD188}" destId="{C98C95F3-6ABF-4D9B-ACF2-54B5CB7F8C8B}" srcOrd="1" destOrd="0" presId="urn:microsoft.com/office/officeart/2005/8/layout/orgChart1"/>
    <dgm:cxn modelId="{00162BB8-59F7-4E2E-837B-5A1523B69968}" type="presParOf" srcId="{07E97A34-9233-4278-96A8-A2CB6B6AD188}" destId="{F3619A11-D1B2-44DE-953C-526EEECC45DF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C81-464E-4061-9174-209B1D7FA87A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A24DC-81F1-49CB-B30A-1A04356A2B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C81-464E-4061-9174-209B1D7FA87A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4DC-81F1-49CB-B30A-1A04356A2B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C81-464E-4061-9174-209B1D7FA87A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4DC-81F1-49CB-B30A-1A04356A2B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EBBC81-464E-4061-9174-209B1D7FA87A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23A24DC-81F1-49CB-B30A-1A04356A2B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C81-464E-4061-9174-209B1D7FA87A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4DC-81F1-49CB-B30A-1A04356A2B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C81-464E-4061-9174-209B1D7FA87A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4DC-81F1-49CB-B30A-1A04356A2B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4DC-81F1-49CB-B30A-1A04356A2B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C81-464E-4061-9174-209B1D7FA87A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C81-464E-4061-9174-209B1D7FA87A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4DC-81F1-49CB-B30A-1A04356A2B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C81-464E-4061-9174-209B1D7FA87A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A24DC-81F1-49CB-B30A-1A04356A2B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EBBC81-464E-4061-9174-209B1D7FA87A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3A24DC-81F1-49CB-B30A-1A04356A2B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BC81-464E-4061-9174-209B1D7FA87A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3A24DC-81F1-49CB-B30A-1A04356A2B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EBBC81-464E-4061-9174-209B1D7FA87A}" type="datetimeFigureOut">
              <a:rPr lang="ru-RU" smtClean="0"/>
              <a:pPr/>
              <a:t>27.05.2013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23A24DC-81F1-49CB-B30A-1A04356A2B2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Гидрология подземных вод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82" y="1071546"/>
            <a:ext cx="8894718" cy="540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Застойный тип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сума осадков за год на много превышает испарение. В таких условиях часто происходит заболачивание.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Непромывной тип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характерен для областей, где осадки меньше испарения. 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Выпотной тип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формируется в засушливом климате (осадки меньше испарения)</a:t>
            </a:r>
            <a:r>
              <a:rPr lang="ru-RU" i="1" dirty="0" smtClean="0"/>
              <a:t> </a:t>
            </a:r>
            <a:r>
              <a:rPr lang="ru-RU" dirty="0" smtClean="0"/>
              <a:t>при условии близкого залегания грунтовых вод, обычно минерализованных. </a:t>
            </a:r>
          </a:p>
          <a:p>
            <a:r>
              <a:rPr lang="ru-RU" b="1" u="sng" dirty="0" smtClean="0">
                <a:solidFill>
                  <a:srgbClr val="FF0000"/>
                </a:solidFill>
              </a:rPr>
              <a:t>Промывной тип </a:t>
            </a:r>
            <a:r>
              <a:rPr lang="ru-RU" dirty="0" smtClean="0"/>
              <a:t>- характерен для областей, где сумма годовых осадков превышает испаряемость.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Режим почвенной влаги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285860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подземные   воды   первого   от   поверхности постоянно действующего водоносного горизонта, залегающего на первом выдержанном по площади водоупорном пласте.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Грунтовые воды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928934"/>
            <a:ext cx="3714776" cy="370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Артезианские воды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8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4844029" cy="338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357290" y="1285860"/>
            <a:ext cx="64913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напорные подземные воды, залегающие в водоносных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горизонтах между водоупорными пластами.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залегают глубже горизонта грунтовых вод в водоносных горизонтах и комплексах, подстилаемых и перекрытых водоупорными (или относительно водоупорными) пластами;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область питания и создания напора артезианских вод и область их распространения не совпадают и часто удалены одна от другой на большие расстояния;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при вскрытии артезианского водоносного горизонта скважиной вода в ней поднимается выше кровли горизонта;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режим артезианских вод является более стабильным по сравнению с грунтовыми водами, температура вод с глубиной, как правило, возрастает;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 сравнению с грунтовыми артезианские воды менее подвержены загрязнению с поверхности.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Характерные особенности артезианских вод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/>
              <a:t>Вопросы: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Взаимодействие поверхностных и подземных вод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Выходы подземных вод на поверхность Земли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Роль подземных вод в физико-географических процессах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Лекция 2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Зависит от:</a:t>
            </a:r>
          </a:p>
          <a:p>
            <a:pPr>
              <a:buFontTx/>
              <a:buChar char="-"/>
            </a:pPr>
            <a:r>
              <a:rPr lang="ru-RU" sz="2800" b="1" dirty="0" smtClean="0"/>
              <a:t>условий залегания водоносного пласта;</a:t>
            </a:r>
          </a:p>
          <a:p>
            <a:pPr>
              <a:buFontTx/>
              <a:buChar char="-"/>
            </a:pPr>
            <a:r>
              <a:rPr lang="ru-RU" sz="2800" b="1" dirty="0" smtClean="0"/>
              <a:t>глубины вреза речных долин;</a:t>
            </a:r>
          </a:p>
          <a:p>
            <a:pPr>
              <a:buFontTx/>
              <a:buChar char="-"/>
            </a:pPr>
            <a:r>
              <a:rPr lang="ru-RU" sz="2800" b="1" dirty="0" smtClean="0"/>
              <a:t>положения мест выхода подземных вод на поверхность по отношению к высоте стояния уровня воды в реке</a:t>
            </a:r>
          </a:p>
          <a:p>
            <a:pPr>
              <a:buNone/>
            </a:pPr>
            <a:r>
              <a:rPr lang="ru-RU" sz="2800" b="1" dirty="0" smtClean="0"/>
              <a:t> Гидравлическая связь может быть постоянной, периодической или отсутствовать вообще.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Взаимодействие поверхностных и подземных вод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800" b="1" dirty="0" smtClean="0"/>
              <a:t>Грунтовые воды питают реку при низком стоянии уровня воды в ее русле.</a:t>
            </a:r>
          </a:p>
          <a:p>
            <a:pPr lvl="0" algn="just"/>
            <a:r>
              <a:rPr lang="ru-RU" sz="2800" b="1" dirty="0" smtClean="0"/>
              <a:t>Запасы грунтовых вод постоянно пополняются за счет фильтрации речных вод. Эта связь постоянна. Характерна для засушливых районов. </a:t>
            </a:r>
          </a:p>
          <a:p>
            <a:pPr lvl="0" algn="just"/>
            <a:r>
              <a:rPr lang="ru-RU" sz="2800" b="1" dirty="0" smtClean="0"/>
              <a:t>Река получает питание из напорного водоносного пласта, имеющего постоянную гидравлическую связь с рекой</a:t>
            </a:r>
            <a:r>
              <a:rPr lang="ru-RU" sz="2800" b="1" i="1" dirty="0" smtClean="0"/>
              <a:t>. 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Варианты взаимодействия поверхностных и подземных вод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57166"/>
            <a:ext cx="1643042" cy="246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Выходы подземных вод на поверхность Земли</a:t>
            </a:r>
            <a:endParaRPr lang="ru-RU" b="1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286116" y="2714620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00694" y="2714620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179223" y="4179099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6715140" y="4143380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По особенностям режима все источники можно подразделить на:</a:t>
            </a:r>
          </a:p>
          <a:p>
            <a:r>
              <a:rPr lang="ru-RU" dirty="0" smtClean="0"/>
              <a:t>постоянно действующие, </a:t>
            </a:r>
          </a:p>
          <a:p>
            <a:r>
              <a:rPr lang="ru-RU" dirty="0" smtClean="0"/>
              <a:t>сезонно действующие, </a:t>
            </a:r>
          </a:p>
          <a:p>
            <a:r>
              <a:rPr lang="ru-RU" dirty="0" smtClean="0"/>
              <a:t>ритмически действующие (имеют достаточно правильную периодичность или ритмические колебания дебита и напора).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 источника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изменение во времени его дебита, состава и температуры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Теории происхождения подземных вод. Классификация подземных вод по условиям происхождения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Виды воды в порах горных пород и почв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Типы подземных вод по условиям залегания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76534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Гейзер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исл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geysir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название одного из источников «Золотого кольца», от </a:t>
            </a:r>
            <a:r>
              <a:rPr lang="ru-RU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исл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i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geysa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хлынуть)  - источник, периодически выбрасывающий фонтаны горячей воды и пара. Гейзеры являются одним из проявлений поздних стадий вулканизма, распространены в областях современной вулканической деятельности.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77512"/>
            <a:ext cx="5143536" cy="344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Минеральными лечебными </a:t>
            </a:r>
            <a:r>
              <a:rPr lang="ru-RU" b="1" dirty="0" smtClean="0"/>
              <a:t>водами называют воды, которые оказывают благоприятное физиологическое воздействие на человеческий организм в силу общей минерализации, ионного состава, содержания в воде газов, радиоактивных элементов, а также повышенной температурой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Типы: </a:t>
            </a:r>
            <a:r>
              <a:rPr lang="ru-RU" b="1" dirty="0" smtClean="0"/>
              <a:t>железистые, мышьяковистые, кремнистые, сероводородные (сульфидные), углекислые, радоновые, йодные, бромные.</a:t>
            </a:r>
          </a:p>
          <a:p>
            <a:pPr algn="just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Минеральные воды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Минеральные промышленные подземные воды </a:t>
            </a:r>
            <a:r>
              <a:rPr lang="ru-RU" b="1" dirty="0" smtClean="0"/>
              <a:t>-  воды, которые содержат в растворе полезные компоненты или их соединения в количествах, обеспечивающих по технико-экономическим показателям их рентабельную добычу и переработку.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Термальные (энергетические) воды </a:t>
            </a:r>
            <a:r>
              <a:rPr lang="ru-RU" b="1" dirty="0" smtClean="0"/>
              <a:t>можно использовать в теплофикации сельского хозяйства, промышленной и коммунальной теплофикации, для выработки электроэнергии.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Оползни;</a:t>
            </a:r>
          </a:p>
          <a:p>
            <a:r>
              <a:rPr lang="ru-RU" sz="3600" dirty="0" smtClean="0"/>
              <a:t>Суффозия;</a:t>
            </a:r>
          </a:p>
          <a:p>
            <a:r>
              <a:rPr lang="ru-RU" sz="3600" dirty="0" smtClean="0"/>
              <a:t>Карстовые явления;</a:t>
            </a:r>
          </a:p>
          <a:p>
            <a:r>
              <a:rPr lang="ru-RU" sz="3600" dirty="0" smtClean="0"/>
              <a:t>Мерзлотно-гидрогеологические явления.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Роль подземных вод в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физико-географических процессах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Скользящее смещение грунтов по склону в той части, где они находятся в состоянии неустойчивого равновесия.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Оползни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14554"/>
            <a:ext cx="602001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Строение оползня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0007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5214950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1 - тело оползня, 2 - поверхность скольжения,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3 - оползневой уступ, 4 - тыловой шов,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5 - трещины отрыва.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/>
          <a:lstStyle/>
          <a:p>
            <a:pPr algn="just"/>
            <a:r>
              <a:rPr lang="ru-RU" dirty="0" smtClean="0"/>
              <a:t>Явление размыва и выноса мелких минеральных частиц и растворенных веществ водой, фильтрующейся в толще горных пород, обусловливающее оседание покрывающих эти породы поверхностных слоев грунта.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Суффозия</a:t>
            </a:r>
            <a:endParaRPr lang="ru-RU" sz="3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 b="18139"/>
          <a:stretch>
            <a:fillRect/>
          </a:stretch>
        </p:blipFill>
        <p:spPr bwMode="auto">
          <a:xfrm>
            <a:off x="1928794" y="3214686"/>
            <a:ext cx="535241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/>
          <a:lstStyle/>
          <a:p>
            <a:pPr algn="just"/>
            <a:r>
              <a:rPr lang="ru-RU" b="1" dirty="0" smtClean="0"/>
              <a:t>Карст</a:t>
            </a:r>
            <a:r>
              <a:rPr lang="ru-RU" dirty="0" smtClean="0"/>
              <a:t> (от нем. </a:t>
            </a:r>
            <a:r>
              <a:rPr lang="ru-RU" i="1" dirty="0" err="1" smtClean="0"/>
              <a:t>Karst</a:t>
            </a:r>
            <a:r>
              <a:rPr lang="ru-RU" dirty="0" smtClean="0"/>
              <a:t>, по названию известнякового плато в Словении) - совокупность процессов и явлений, связанных с деятельностью воды и выражающихся в растворении горных пород и образовании в них пустот, а также своеобразных форм рельефа, возникающих на местностях, сложенных сравнительно легко растворимыми в воде горными породами (гипсами, известняками, мраморами, доломитами и каменной солью).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Карст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Бугры пучения -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выпуклые формы рельефа, возникающие в области многолетнемерзлых или сезонномерзлых пород в результате ледообразования в грунтах.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7404" y="1524000"/>
            <a:ext cx="65291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Наледи подземных вод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массивы льда, образующиеся при намораживании излившихся на поверхность земли грунтовых вод.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55767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Инфильтрационная</a:t>
            </a: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конденсационная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седиментационная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ювенильная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Теории происхождения подземных вод: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Термокарст</a:t>
            </a:r>
            <a:r>
              <a:rPr lang="ru-RU" sz="28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образование просадочных форм рельефа в результате вытаивания подземного льда или оттаивания мерзлого грунта.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00174"/>
            <a:ext cx="3352810" cy="503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Термоэрозия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разрушение мерзлых пород на берегах рек при тепловом воздействии текущих вод</a:t>
            </a:r>
            <a:b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12253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Термоабразия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процесс разрушения берегов морей, озер, водохранилищ, сложенных льдом или многолетнемерзлыми грунтами, с участием термического воздействия воды и воздуха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9245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Вадозные воды – это воды поверхностного происхождения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инфильтрационные (просачивающиеся);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б)инфлюационные (свободно втекающие по трещинам и пустотам горных пород);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конденсационные.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Ювенильные воды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магматического происхождения (воды выделяются из магматического расплава при вулканической деятельности и внедрении интрузий);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метаморфического происхождения (воды перешедшие из минералов и горных пород в процессе термометаморфизма из связанного состояния в свободное)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Седиментационные воды.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подземных вод                   по условиям их происхождения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Пористость</a:t>
            </a:r>
            <a:r>
              <a:rPr lang="ru-RU" b="1" dirty="0" smtClean="0"/>
              <a:t> -</a:t>
            </a:r>
            <a:r>
              <a:rPr lang="ru-RU" dirty="0" smtClean="0"/>
              <a:t> наличие в породах малых пустот - капиллярных пор.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Скважность</a:t>
            </a:r>
            <a:r>
              <a:rPr lang="ru-RU" dirty="0" smtClean="0"/>
              <a:t> - наличие в породах более крупных, некапиллярных промежутков - скважин различного происхождения и формы. </a:t>
            </a:r>
          </a:p>
          <a:p>
            <a:pPr algn="just"/>
            <a:r>
              <a:rPr lang="ru-RU" dirty="0" smtClean="0"/>
              <a:t>Совокупность всех пустот объединяют в понятие </a:t>
            </a:r>
            <a:r>
              <a:rPr lang="ru-RU" b="1" u="sng" dirty="0" smtClean="0">
                <a:solidFill>
                  <a:srgbClr val="FF0000"/>
                </a:solidFill>
              </a:rPr>
              <a:t>общей пористости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 smtClean="0"/>
              <a:t>Пористость грунтов характеризуется коэффициентом пористости, который равен выраженному в % отношению объема пор </a:t>
            </a:r>
            <a:r>
              <a:rPr lang="en-US" dirty="0" smtClean="0"/>
              <a:t>V</a:t>
            </a:r>
            <a:r>
              <a:rPr lang="ru-RU" baseline="-25000" dirty="0" smtClean="0"/>
              <a:t>пор </a:t>
            </a:r>
            <a:r>
              <a:rPr lang="ru-RU" dirty="0" smtClean="0"/>
              <a:t>к объему всего грунта </a:t>
            </a:r>
            <a:r>
              <a:rPr lang="en-US" dirty="0" smtClean="0"/>
              <a:t>V</a:t>
            </a:r>
            <a:r>
              <a:rPr lang="ru-RU" baseline="-25000" dirty="0" err="1" smtClean="0"/>
              <a:t>гр</a:t>
            </a:r>
            <a:r>
              <a:rPr lang="ru-RU" baseline="-25000" dirty="0" smtClean="0"/>
              <a:t> </a:t>
            </a:r>
            <a:r>
              <a:rPr lang="ru-RU" dirty="0" smtClean="0"/>
              <a:t>в сухом состоянии.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 = (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ru-RU" b="1" baseline="-25000" dirty="0" smtClean="0">
                <a:solidFill>
                  <a:srgbClr val="FF0000"/>
                </a:solidFill>
              </a:rPr>
              <a:t>пор </a:t>
            </a:r>
            <a:r>
              <a:rPr lang="ru-RU" b="1" dirty="0" smtClean="0">
                <a:solidFill>
                  <a:srgbClr val="FF0000"/>
                </a:solidFill>
              </a:rPr>
              <a:t>÷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ru-RU" b="1" baseline="-25000" dirty="0" err="1" smtClean="0">
                <a:solidFill>
                  <a:srgbClr val="FF0000"/>
                </a:solidFill>
              </a:rPr>
              <a:t>гр</a:t>
            </a:r>
            <a:r>
              <a:rPr lang="ru-RU" b="1" dirty="0" smtClean="0">
                <a:solidFill>
                  <a:srgbClr val="FF0000"/>
                </a:solidFill>
              </a:rPr>
              <a:t>) · 100%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Водно-физические свойства горных пород и почв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/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Влагоемкость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грунта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его способность вмещать и удерживать определенное количество воды. </a:t>
            </a:r>
          </a:p>
          <a:p>
            <a:pPr algn="ctr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 степени влагоемкости горные породы подразделяются на группы:</a:t>
            </a:r>
          </a:p>
          <a:p>
            <a:pPr lvl="0"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сильновлагоемкие (торф, глина); </a:t>
            </a:r>
          </a:p>
          <a:p>
            <a:pPr lvl="0"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слабовлагоемкие и (пески, лесс, мел)</a:t>
            </a:r>
          </a:p>
          <a:p>
            <a:pPr lvl="0"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невлагоемкие (крупнообломочные породы: галька, гравий, песок и массивные изверженные и осадочные породы).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Водоотдачей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называется способность породы, насыщенной водой, отдавать путем свободного стенания то или иное количество воды.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Характеризуется коэффициентом водоотдачи, т. е. отношением объема стекающей из насыщенной породы воды к объему всей породы, и выражается либо в долях от единицы, либо в процентах.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Водопроницаемость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способность породы пропускать че­рез себя воду. Водопроницаемость и водоотдача зависят от пористости, от размера и формы пор породы. Чем больше диаметр пор, тем лучшей водопроницаемостью и большей водоотдачей обладают породы.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степени водопроницаемости породы подразделяются на три группы: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водопроницаемые (галечник, гравий, песок)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слабоводопроницаемые (супесь, лесс);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водоупорные (плотные массивные монолитные породы (мрамор, гранит, базальт) или осадочные мелкозернистые породы (глины, глинистые сланцы).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Химически связанная, или конституционная</a:t>
            </a:r>
          </a:p>
          <a:p>
            <a:r>
              <a:rPr lang="ru-RU" dirty="0" smtClean="0"/>
              <a:t>2. Кристаллизационная</a:t>
            </a:r>
          </a:p>
          <a:p>
            <a:r>
              <a:rPr lang="ru-RU" dirty="0" smtClean="0"/>
              <a:t>3. Парообразная вода </a:t>
            </a:r>
          </a:p>
          <a:p>
            <a:r>
              <a:rPr lang="ru-RU" dirty="0" smtClean="0"/>
              <a:t>4. Гигроскопическая вода</a:t>
            </a:r>
          </a:p>
          <a:p>
            <a:r>
              <a:rPr lang="ru-RU" dirty="0" smtClean="0"/>
              <a:t>5. Пленочная вода</a:t>
            </a:r>
          </a:p>
          <a:p>
            <a:r>
              <a:rPr lang="ru-RU" dirty="0" smtClean="0"/>
              <a:t>6. Капиллярная вода</a:t>
            </a:r>
          </a:p>
          <a:p>
            <a:r>
              <a:rPr lang="ru-RU" dirty="0" smtClean="0"/>
              <a:t>7. Гравитационная, или свободная</a:t>
            </a:r>
          </a:p>
          <a:p>
            <a:r>
              <a:rPr lang="ru-RU" dirty="0" smtClean="0"/>
              <a:t>8. Внутриклеточная вода</a:t>
            </a:r>
          </a:p>
          <a:p>
            <a:r>
              <a:rPr lang="ru-RU" dirty="0" smtClean="0"/>
              <a:t>9. Вода в твердом состоянии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715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воды в порах горных пород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FF6652-D75A-4B37-BEF0-4CB54F96B4AD}"/>
</file>

<file path=customXml/itemProps2.xml><?xml version="1.0" encoding="utf-8"?>
<ds:datastoreItem xmlns:ds="http://schemas.openxmlformats.org/officeDocument/2006/customXml" ds:itemID="{98DCAE0A-6740-49F8-83A8-87ECC10B95D0}"/>
</file>

<file path=customXml/itemProps3.xml><?xml version="1.0" encoding="utf-8"?>
<ds:datastoreItem xmlns:ds="http://schemas.openxmlformats.org/officeDocument/2006/customXml" ds:itemID="{4C1D519F-8A8D-46E5-9583-4320B5FFFA0E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388</TotalTime>
  <Words>1066</Words>
  <Application>Microsoft Office PowerPoint</Application>
  <PresentationFormat>Экран (4:3)</PresentationFormat>
  <Paragraphs>119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Бумажная</vt:lpstr>
      <vt:lpstr>Гидрология подземных вод</vt:lpstr>
      <vt:lpstr>Вопросы:</vt:lpstr>
      <vt:lpstr>Теории происхождения подземных вод:</vt:lpstr>
      <vt:lpstr>Классификация подземных вод                   по условиям их происхождения</vt:lpstr>
      <vt:lpstr>Водно-физические свойства горных пород и почв</vt:lpstr>
      <vt:lpstr>Слайд 6</vt:lpstr>
      <vt:lpstr>Слайд 7</vt:lpstr>
      <vt:lpstr>Слайд 8</vt:lpstr>
      <vt:lpstr>Виды воды в порах горных пород</vt:lpstr>
      <vt:lpstr>Слайд 10</vt:lpstr>
      <vt:lpstr>Режим почвенной влаги</vt:lpstr>
      <vt:lpstr>Грунтовые воды</vt:lpstr>
      <vt:lpstr>Артезианские воды</vt:lpstr>
      <vt:lpstr>Характерные особенности артезианских вод</vt:lpstr>
      <vt:lpstr>Лекция 2</vt:lpstr>
      <vt:lpstr>  Взаимодействие поверхностных и подземных вод</vt:lpstr>
      <vt:lpstr>Варианты взаимодействия поверхностных и подземных вод</vt:lpstr>
      <vt:lpstr>Выходы подземных вод на поверхность Земли</vt:lpstr>
      <vt:lpstr>Режим источника – изменение во времени его дебита, состава и температуры</vt:lpstr>
      <vt:lpstr>Гейзер (исл. geysir, название одного из источников «Золотого кольца», от исл. geysa - хлынуть)  - источник, периодически выбрасывающий фонтаны горячей воды и пара. Гейзеры являются одним из проявлений поздних стадий вулканизма, распространены в областях современной вулканической деятельности.</vt:lpstr>
      <vt:lpstr>Минеральные воды</vt:lpstr>
      <vt:lpstr>Слайд 22</vt:lpstr>
      <vt:lpstr> Роль подземных вод в  физико-географических процессах</vt:lpstr>
      <vt:lpstr>Оползни</vt:lpstr>
      <vt:lpstr>Строение оползня</vt:lpstr>
      <vt:lpstr>Суффозия</vt:lpstr>
      <vt:lpstr>Карст</vt:lpstr>
      <vt:lpstr>  Бугры пучения - это выпуклые формы рельефа, возникающие в области многолетнемерзлых или сезонномерзлых пород в результате ледообразования в грунтах.  </vt:lpstr>
      <vt:lpstr>Наледи подземных вод – это массивы льда, образующиеся при намораживании излившихся на поверхность земли грунтовых вод. </vt:lpstr>
      <vt:lpstr>Термокарст – это образование просадочных форм рельефа в результате вытаивания подземного льда или оттаивания мерзлого грунта.</vt:lpstr>
      <vt:lpstr>Термоэрозия - это разрушение мерзлых пород на берегах рек при тепловом воздействии текущих вод </vt:lpstr>
      <vt:lpstr>Термоабразия - процесс разрушения берегов морей, озер, водохранилищ, сложенных льдом или многолетнемерзлыми грунтами, с участием термического воздействия воды и воздуха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83</cp:revision>
  <dcterms:created xsi:type="dcterms:W3CDTF">2011-10-20T20:01:22Z</dcterms:created>
  <dcterms:modified xsi:type="dcterms:W3CDTF">2013-05-27T20:36:54Z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