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E3E-5BCE-416A-AB24-BC609AC1FC5C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345-F684-4340-A223-E065A3428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E3E-5BCE-416A-AB24-BC609AC1FC5C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345-F684-4340-A223-E065A3428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E3E-5BCE-416A-AB24-BC609AC1FC5C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345-F684-4340-A223-E065A3428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E3E-5BCE-416A-AB24-BC609AC1FC5C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345-F684-4340-A223-E065A3428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E3E-5BCE-416A-AB24-BC609AC1FC5C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345-F684-4340-A223-E065A3428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E3E-5BCE-416A-AB24-BC609AC1FC5C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345-F684-4340-A223-E065A3428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E3E-5BCE-416A-AB24-BC609AC1FC5C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345-F684-4340-A223-E065A3428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E3E-5BCE-416A-AB24-BC609AC1FC5C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345-F684-4340-A223-E065A3428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E3E-5BCE-416A-AB24-BC609AC1FC5C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345-F684-4340-A223-E065A3428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E3E-5BCE-416A-AB24-BC609AC1FC5C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345-F684-4340-A223-E065A3428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E3E-5BCE-416A-AB24-BC609AC1FC5C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345-F684-4340-A223-E065A3428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7E3E-5BCE-416A-AB24-BC609AC1FC5C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7345-F684-4340-A223-E065A3428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b="11483"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Гидрология подземных вод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болот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Беларуси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6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e-BY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Болота и заболоченные земли Беларуси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Подземные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воды Беларуси, особенности залегания, типы, физические и химические свойства.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tushki.org/files/pictures/IMG_6925_1_%D0%BD%D0%BE%D0%B2%D1%8B%D0%B9%20%D1%80%D0%B0%D0%B7%D0%BC%D0%B5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71744"/>
            <a:ext cx="6143625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Типы болот: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Верховые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Переходные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Низинные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961634" cy="65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343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03" y="857232"/>
            <a:ext cx="9064097" cy="417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r="4249" b="1609"/>
          <a:stretch>
            <a:fillRect/>
          </a:stretch>
        </p:blipFill>
        <p:spPr bwMode="auto">
          <a:xfrm>
            <a:off x="2171700" y="172194"/>
            <a:ext cx="5111306" cy="647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FCA8E9-8CF1-4428-B732-23E93B05623F}"/>
</file>

<file path=customXml/itemProps2.xml><?xml version="1.0" encoding="utf-8"?>
<ds:datastoreItem xmlns:ds="http://schemas.openxmlformats.org/officeDocument/2006/customXml" ds:itemID="{39A5AEA3-6D4D-4339-BDCB-ED276B89DCB9}"/>
</file>

<file path=customXml/itemProps3.xml><?xml version="1.0" encoding="utf-8"?>
<ds:datastoreItem xmlns:ds="http://schemas.openxmlformats.org/officeDocument/2006/customXml" ds:itemID="{6CFAE82D-7D39-4935-A9ED-37E40DF87715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39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Гидрология подземных вод и болот Беларуси </vt:lpstr>
      <vt:lpstr>Вопросы:</vt:lpstr>
      <vt:lpstr>Типы болот: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Гидрология подземных вод и болота Беларуси </dc:title>
  <dc:creator>XTreme</dc:creator>
  <cp:lastModifiedBy>XTreme</cp:lastModifiedBy>
  <cp:revision>10</cp:revision>
  <dcterms:created xsi:type="dcterms:W3CDTF">2012-02-04T21:04:07Z</dcterms:created>
  <dcterms:modified xsi:type="dcterms:W3CDTF">2013-02-07T21:05:42Z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