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0" r:id="rId8"/>
    <p:sldId id="280" r:id="rId9"/>
    <p:sldId id="28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9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5361-9D7A-433C-98F5-E5A140F04F5F}" type="datetimeFigureOut">
              <a:rPr lang="ru-RU" smtClean="0"/>
              <a:pPr/>
              <a:t>27.05.2013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A2982-9359-413C-A927-2F86218B8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ГИДРОЛОГИЯ ЛЕДНИКОВ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Покровный тип ледников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292895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Ледниковый покров –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сложное ледниковое образование, состоящее из ледниковых щитов, ледниковых куполов, ледяных потоков, выводных ледников и шельфовых ледников.</a:t>
            </a:r>
          </a:p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Ледниковый щит –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обширный плоско-выпуклый ледник. Толщина его составляет примерно 1000 м, площадь - &gt; 50 тыс.км</a:t>
            </a:r>
            <a:r>
              <a:rPr lang="ru-RU" sz="4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Течение льда определяется формой поверхности и происходит от центра к периферии.</a:t>
            </a:r>
          </a:p>
          <a:p>
            <a:pPr algn="just"/>
            <a:r>
              <a:rPr lang="ru-RU" sz="44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51482"/>
            <a:ext cx="7215238" cy="360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331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Ледниковый купол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ледник, форма которого сходна с формой ледникового щита, но он более выпуклый благодаря меньшим горизонтальным размерам.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31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857784" cy="325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997" y="3143248"/>
            <a:ext cx="4953003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Выводные ледники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обычно характерны для краевых частей ледниковых покровов. Спускаясь в море, они образуют плавучие ледниковые языки и продуцируют айсберги.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66925"/>
            <a:ext cx="7286676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Шельфовый ледник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плавучий или частично опирающийся на дно ледник, текущий от берега в море в виде утончающейся к краю плиты и заканчивающийся обрывистым барьером, от которого откалываются айсберги.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3952" y="2285992"/>
            <a:ext cx="605030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85918" y="6286520"/>
            <a:ext cx="5332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Шельфовый ледник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Уилкинса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Антарктиде.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2672" t="4121" r="2909" b="5219"/>
          <a:stretch>
            <a:fillRect/>
          </a:stretch>
        </p:blipFill>
        <p:spPr bwMode="auto">
          <a:xfrm>
            <a:off x="0" y="2830438"/>
            <a:ext cx="9144000" cy="40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Оледенение горно-покровного типа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658196" cy="492922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Переходное от покровного к горному. Характеризуется комплексом сквозных долин, заполненных ледниками с ледниковыми куполами и ледниковыми плато на водоразделах и разделяющими их скалистыми гребнями и вершинами. Оледенение этого типа характерно для Шпицбергена, Аляски, Канадского арктического Архипелага.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Оледенение горного типа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928670"/>
            <a:ext cx="8215370" cy="221457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Ледники вершин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конические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полностью покрывают вершины гор, характерно радиальное растекание льда в виде языков).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плоские 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караваеобразную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форму, характеризуются малыми уклонами, слабым движением)</a:t>
            </a:r>
          </a:p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6735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14414" y="6143644"/>
            <a:ext cx="27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конические (Эльбрус)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3463" y="3071810"/>
            <a:ext cx="4300537" cy="322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286512" y="6488668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плоские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 Ледники склонов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каровые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занимают чашеобразные углубления на горных склонах и не имеют языков;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висячие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занимают углубления и крутопадающие ниши на горных склонах;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в) присклоновые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вытянуты вдоль подножий склонов в ветровой или световой тени.</a:t>
            </a:r>
          </a:p>
          <a:p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4238628" cy="28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728" y="6072206"/>
            <a:ext cx="138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а) каровые </a:t>
            </a:r>
            <a:endParaRPr 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071806"/>
            <a:ext cx="2839646" cy="378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143636" y="6488668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б) висячие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3. Ледники долин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а) простые -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характеризуются четкой морфологической обособленностью областей питания и абляции, в долину спускается один ледниковый язык;</a:t>
            </a: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б) сложные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– состоят из 2 или более ледниковых языков, имеющих автономные фирновые бассейны;</a:t>
            </a: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в) древовидные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– состоят из нескольких слившихся сложных ледников с притоками второго и более высокого порядков;</a:t>
            </a:r>
          </a:p>
          <a:p>
            <a:pPr algn="just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г) котловинные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– для них характерен обширный фирновый бассейн, расположенный в горной котловине и короткий ледниковый язык, который выходит за пределы котловины не более чем на 2/3 ее длины.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50046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4. Предгорные ледники</a:t>
            </a:r>
            <a:endParaRPr lang="ru-RU" dirty="0" smtClean="0"/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Представляют собой массивы льда в области абляции, образовавшиеся из слившихся окончаний долинных ледников, вышедших на предгорную равнину. </a:t>
            </a:r>
          </a:p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00438"/>
            <a:ext cx="4744957" cy="315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7162" y="3500438"/>
            <a:ext cx="4136838" cy="316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Крупнейшие области современного оледенения земного шара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Образование и строение ледников</a:t>
            </a:r>
          </a:p>
          <a:p>
            <a:pPr marL="514350" indent="-51435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Типы ледников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Ледник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– это масса фирна и льда, образовавшаяся путем длительного накопления и преобразования твердых атмосферных осадков и обладающая собственным движением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2571744"/>
          <a:ext cx="7786742" cy="3786216"/>
        </p:xfrm>
        <a:graphic>
          <a:graphicData uri="http://schemas.openxmlformats.org/drawingml/2006/table">
            <a:tbl>
              <a:tblPr/>
              <a:tblGrid>
                <a:gridCol w="3892999"/>
                <a:gridCol w="3893743"/>
              </a:tblGrid>
              <a:tr h="4926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Область оледенения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Площадь оледенения тыс.км</a:t>
                      </a:r>
                      <a:r>
                        <a:rPr lang="ru-RU" sz="2000" b="1" baseline="30000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Антарктида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13 980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Гренландия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1 803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Канадский Арктический арх.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Аляска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  103,7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Острова российской Арктики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   56,4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Ар-г Шпицберген о. Ян -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</a:rPr>
                        <a:t>Майен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   35,2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9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Гималаи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    33,0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Снеговая линия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снеговая граница, выше которой в горах сохраняется нетающий снег, превращающийся постепенно в фирн, а затем в лед горных ледников; это граница нулевого баланса твердых осадков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75545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 снеговой линии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Климатическая снеговая линия 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теоретическая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 -нижняя граница сохранения части выпадающих твёрдых осадков на горизонтальной незатенённой поверхности.</a:t>
            </a:r>
          </a:p>
          <a:p>
            <a:pPr algn="just"/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Уровень 365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самый низкий высотный уровень, на котором снежный покров лежит круглый год. Вычисляется интерполяцией вверх данных о продолжительности залегания снега.</a:t>
            </a:r>
          </a:p>
          <a:p>
            <a:pPr algn="just"/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Истинная снеговая линия 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местная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 - наивысшее положение снеговой линии в конце лета на реальной поверхности.</a:t>
            </a:r>
          </a:p>
          <a:p>
            <a:pPr algn="just"/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Сезонная снеговая линия 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граница сезонного снега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 - нижняя граница распространения снежного покрова в данный момент.</a:t>
            </a:r>
          </a:p>
          <a:p>
            <a:pPr algn="just"/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Орографическая снеговая линия </a:t>
            </a:r>
            <a:r>
              <a:rPr lang="ru-RU" sz="3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нижняя граница постоянных снежников.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Высота снеговой линии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4000" contrast="44000"/>
          </a:blip>
          <a:srcRect/>
          <a:stretch>
            <a:fillRect/>
          </a:stretch>
        </p:blipFill>
        <p:spPr bwMode="auto">
          <a:xfrm>
            <a:off x="147310" y="1071546"/>
            <a:ext cx="85948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 b="237"/>
          <a:stretch>
            <a:fillRect/>
          </a:stretch>
        </p:blipFill>
        <p:spPr bwMode="auto">
          <a:xfrm>
            <a:off x="1714480" y="357166"/>
            <a:ext cx="5715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85786" y="450057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ригель; 2 – котловина ледникового вспахивания; 3 – трещины в леднике;      4 – донная морена; 5 – боковые морены, 6 - срединная морена, образованная за счёт слияния боковых морен; 7 – конечная морена; 8 – флювиогляциальные приледниковые отложения; 9 – фирновый бассейн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071942"/>
            <a:ext cx="2428892" cy="2857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тадии образования ледников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Свежевыпавший снег (ρ до 100 кг/м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Зернистый снег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ρ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- 200-400 кг/м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Фирн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- 650 кг/м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Глетчарный лед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ρ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- 800-900 кг/м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Абляция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уменьшение массы ледника или снежного покрова в результате таяния, испарения и механического удаления.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Различают три вида абляции: </a:t>
            </a:r>
          </a:p>
          <a:p>
            <a:pPr algn="just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подледниковую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,      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&lt; 5% общей абляции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2. внутриледниковую, 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3. поверхностную.</a:t>
            </a:r>
            <a:r>
              <a:rPr lang="ru-RU" sz="4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– 95% общей абляции 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Подледниковая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абляция</a:t>
            </a: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происходит на границе ледника с ложем и вызывается поступлением тепла из грунта, трением льда о ложе и жидкой водой, проникающей под лед. </a:t>
            </a:r>
          </a:p>
          <a:p>
            <a:pPr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Внутриледниковая абляция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объясняется трением отдельных слоев ледника, циркуляцией воды и воздуха в полостях и трещинах ледника. </a:t>
            </a:r>
          </a:p>
          <a:p>
            <a:pPr algn="just"/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	Поверхностная абляция,</a:t>
            </a: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представляет собой убыль снега, фирна и льда на поверхности ледника, обусловленная метеорологическими факторами.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434357-F60D-498C-8749-F7B23338D111}"/>
</file>

<file path=customXml/itemProps2.xml><?xml version="1.0" encoding="utf-8"?>
<ds:datastoreItem xmlns:ds="http://schemas.openxmlformats.org/officeDocument/2006/customXml" ds:itemID="{313BD8D8-2595-41BB-B1E0-8BF2AE441CC1}"/>
</file>

<file path=customXml/itemProps3.xml><?xml version="1.0" encoding="utf-8"?>
<ds:datastoreItem xmlns:ds="http://schemas.openxmlformats.org/officeDocument/2006/customXml" ds:itemID="{263FAC85-DF16-4F3F-9563-EC167A768BA2}"/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393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ГИДРОЛОГИЯ ЛЕДНИКОВ</vt:lpstr>
      <vt:lpstr>Вопросы:</vt:lpstr>
      <vt:lpstr>Ледник – это масса фирна и льда, образовавшаяся путем длительного накопления и преобразования твердых атмосферных осадков и обладающая собственным движением.</vt:lpstr>
      <vt:lpstr>Снеговая линия – снеговая граница, выше которой в горах сохраняется нетающий снег, превращающийся постепенно в фирн, а затем в лед горных ледников; это граница нулевого баланса твердых осадков</vt:lpstr>
      <vt:lpstr>Виды снеговой линии</vt:lpstr>
      <vt:lpstr>Высота снеговой линии</vt:lpstr>
      <vt:lpstr>Слайд 7</vt:lpstr>
      <vt:lpstr>Cтадии образования ледников</vt:lpstr>
      <vt:lpstr> Абляция - уменьшение массы ледника или снежного покрова в результате таяния, испарения и механического удаления.  </vt:lpstr>
      <vt:lpstr>Покровный тип ледников</vt:lpstr>
      <vt:lpstr>Ледниковый купол – ледник, форма которого сходна с формой ледникового щита, но он более выпуклый благодаря меньшим горизонтальным размерам.   </vt:lpstr>
      <vt:lpstr>    Выводные ледники – обычно характерны для краевых частей ледниковых покровов. Спускаясь в море, они образуют плавучие ледниковые языки и продуцируют айсберги.    </vt:lpstr>
      <vt:lpstr>   Шельфовый ледник – плавучий или частично опирающийся на дно ледник, текущий от берега в море в виде утончающейся к краю плиты и заканчивающийся обрывистым барьером, от которого откалываются айсберги. </vt:lpstr>
      <vt:lpstr>Оледенение горно-покровного типа</vt:lpstr>
      <vt:lpstr>Оледенение горного типа</vt:lpstr>
      <vt:lpstr>Слайд 16</vt:lpstr>
      <vt:lpstr>Слайд 17</vt:lpstr>
      <vt:lpstr>Слайд 18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69</cp:revision>
  <dcterms:created xsi:type="dcterms:W3CDTF">2011-10-27T17:46:31Z</dcterms:created>
  <dcterms:modified xsi:type="dcterms:W3CDTF">2013-05-27T20:35:47Z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