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62" r:id="rId6"/>
    <p:sldId id="287" r:id="rId7"/>
    <p:sldId id="263" r:id="rId8"/>
    <p:sldId id="264" r:id="rId9"/>
    <p:sldId id="260" r:id="rId10"/>
    <p:sldId id="265" r:id="rId11"/>
    <p:sldId id="266" r:id="rId12"/>
    <p:sldId id="267" r:id="rId13"/>
    <p:sldId id="25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127E4-F48C-44F1-B3A2-1D8DB14EB129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B963A-B29E-4E04-A1C2-B16B6B40B3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963A-B29E-4E04-A1C2-B16B6B40B388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AD77D-5999-4ECB-97C7-6C858D6E4779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F3D3-DF19-4A59-BDAF-9B45D5040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73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Водные ресурсы и объекты Беларуси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57187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1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229600" cy="221457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БГУ работала с 1948 г. по 2006 г. преподавателем, доцентом, профессором кафедры общего землеведения. Является известным ученым в области озероведения, геоморфологии и физической географии. Принимала активное участие в ландшафтной съемке территории Республики Беларусь, является организатором комплексных исследований озер, основателем белорусской лимнологической школы. Под руководством О.Ф.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Якушко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создана отраслевая научно-исследовательская лаборатория озероведения. Широко известны ее труды по изучению рельефа, которые нашли широкое применение в практике рационального природопользования при создании особенно охраняемых территорий Республики Беларусь.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2512983" cy="35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785794"/>
            <a:ext cx="4786346" cy="344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43042" y="214290"/>
            <a:ext cx="6212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ЯКУШКО Ольга Филипповна (1921)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Изучение водохранилищ Беларуси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928671"/>
          <a:ext cx="8072494" cy="56092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5950"/>
                <a:gridCol w="6286544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1941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г. Минск построено водохранилище «Комсомольское озеро», предназначенное для рекреационного использования.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01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50-е гг. ХХ в.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водохранилищ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территории республики связано с электрификацией. На реках построены водохранилища ГЭС «Дружба народов», Чигиринской, Тетеринской и др.  Создано несколько водохранилищ на базе озера или группы озер, например, Лепельское на оз. Лепельское, Белое; Селявское на оз. Селява, Обида, Худовец и др.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7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1955 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Сооружено Заславское водохранилище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рекреационных целей.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3105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70-е гг. ХХ в.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Многие из гидроэлектростанций утратили свое первоначальное целевое назначение, некоторые были закрыты или демонтированы. Число водохранилищ увеличилось за счет их строительства при осушении и мелиорации земель (Краснослободское, Любанское, Селец, Днепробрагинское и др.), водоснабжения крупных городов, при реализации Схем комплексного использования водных и земельных ресурсов рек Белорусского Полесья. Строились водохранилища наливного типа на месте существовавших ранее карьеров, на мелиорированных землях (Головчицкое, Либерполь)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1975-1976 гг.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водного благоустройства г. Минск и создания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Вилейской-Минской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водной системы построены водохранилища Криница и Дрозды.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Изучение прудов Беларуси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2661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32"/>
                <a:gridCol w="6686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1957-1958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гг.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 паспортизация прудов Беларуси. Число прудов в колхозах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совхозах достигло 1000 с общей площадью зеркала воды 3020 га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1975 г.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Второй учет прудов.  1032 пруда с общей площадью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водного зеркала 218,36 кв. км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1980 г.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1178 прудов с площадью водного зеркала 265,93 кв. км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1985 г.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1450 прудов с площадью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водного зеркала 318,93 кв. км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Настоящее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время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1500 прудов с площадью зеркала 320 кв. км и полным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объемом 505 млн. куб. 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00504"/>
            <a:ext cx="3500462" cy="231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00504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ru-RU" sz="3200" i="1" dirty="0" smtClean="0"/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подземных</a:t>
            </a:r>
            <a:r>
              <a:rPr lang="ru-RU" sz="3200" i="1" dirty="0" smtClean="0"/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вод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500063"/>
          <a:ext cx="8858313" cy="62409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0133"/>
                <a:gridCol w="3643338"/>
                <a:gridCol w="2714643"/>
                <a:gridCol w="1500199"/>
              </a:tblGrid>
              <a:tr h="2857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исследования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Изучаемая территория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89512"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70-е гг.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XIX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1941 г.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Эпизодические гидрогеологические исследования пород фун-дамента и осадочного чехла; первые стационарные исследо-вания режима грунтовых вод, глубин залегания водоносных горизонтов с целью водоснабжения городов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Е.В. Оппоков, И.Ф.Синцов, А.М. Жирмунс-кий, Г.В. Богомолов, М.Ф. Козлов, Л.М. Ост-ровский и др.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Припятское Полесье, отдельные города Бела-руси (Минск, Гомель, Могилев и др.)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512">
                <a:tc rowSpan="4"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1945-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1980-е гг.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 имеющегося фактического материала, составление сводных гидрогеологических карт мелкого масштаба с харак-теристиками подземных водоносных горизонтов, химического состава подземных вод; оценка водообеспеченности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Г.В. Богомолов, М.Ф. Козлов, А.А. Маккаве-ев, С.П. Гудак, М.Ю. Калинин,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А.П. Панасен-ко,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В.А.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Ольховик, В.П. Сидорович, </a:t>
                      </a:r>
                    </a:p>
                    <a:p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Р.А. Станкевич и др.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Беларусь, Припятское Полесье, Мозырь-Ка-линковичский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гидроге-ологический пост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919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закономерностей формирования эксплуатацион-ных запасов; оценка влияния сосредоточенного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водоотбора; оценка формирования химического состава подземных вод в пределах промышленных районов и мелиорируемых земель; оценка защищенности и возможности искусственного воспол-нения подземных вод;  внедрение вероятностно-статистичес-ких методов оценки динамического режима подземных вод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М.Ф. Козлов,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А.П. Лавров, С.С. Белецкий, С.П. Гудак, А.П. Суховеева, Р.А. Станкевич, 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М.М. Черепанский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Я.М. Шилинская,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Т.Д. Кривецкая, В.И. Агафонов, Г.А. Колпаш-ников, В.И. Пашкевич, В.С. Аношко,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В.С. Усенко, Г.И.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Сачок, В.И. Бучурин, </a:t>
                      </a: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М.В. Фадеева и др.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Беларусь, Припятское Полесье, Речицкий, Светлогорский,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Мо-зырский,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Солигорский промышленные райо-ны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512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Геохимическое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исследование ландшафтов, в том числе усло-вий формирования химического состава поверхностных и подземных вод в различных природных и антропогенных обстановках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К.И. Лукашев,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В.К. Лукашев,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В.А. Кузнецов, А.Л. Жуховицк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ая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А.А. Хомич,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О.В. Кадац-кая,  Л.Н. Рябова, И.Р. Трацевская,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А.П. Лав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ров, М.Т. Булавко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др.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Беларусь, Припятское Полесье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9512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методов электроаналогового и численного модели-рования с применением ЭВМ для расчета эксплуатационных запасов подземных вод, прогноза влияния водозаборов , миг-рации загрязняющих веществ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В.С. Усенко, М.Ю. Калинин,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К.А. Курило,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В.И. Фоменко, Р.А. Станкевич,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В.А. Злотник, М.М. Черепанский,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 А.Е. Злебова и др.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Беларусь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959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1990-е гг. – начало 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в.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Расширение исследований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изучению режимов подземных вод в естественных и нарушенных антропогенным воздейст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вием условиях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А.В. Кудельский,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М.Ю. 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Калинин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В.Г. Жогло, М.Г. Ясовеев, В.И. Пашкевич, А.А. 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Федяев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В.С. 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Усенко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М.М. Черепанский,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В.И. 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Агафо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Ж.А. 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Герасимова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Г.А. 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Колпашников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В.В. 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Коцур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М.А. 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Писарик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В.П. 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Музыкин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др.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Беларусь, промышлен-ные районы, централь-ная и восточная части Гомельской области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780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закономерност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ей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распределения в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подземных водах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микрокомпонентов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В.А. Кузнецов, Н.Н. Петухова, М.П. Оношко, Л.М. Фоменко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др.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Беларусь, Припятское Полесье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735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ценк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ресурсов пресных подземных вод и обеспеченности ими на перспективу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А.В. Кудельский,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В.И. Пашкевич, К.А. 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000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М.Г. Ясовеев, В.Г. Жогло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Беларусь, Гомельская область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Водные ресурсы Беларуси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72206"/>
            <a:ext cx="8229600" cy="41114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реки Беларуси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6729773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Ресурсы речного стока рек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04362" tIns="3002604" rIns="2718531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Ресурсы речного стока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7874724" cy="36433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Динамика объемов речного стока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b="12528"/>
          <a:stretch>
            <a:fillRect/>
          </a:stretch>
        </p:blipFill>
        <p:spPr bwMode="auto">
          <a:xfrm>
            <a:off x="1000100" y="1571612"/>
            <a:ext cx="68973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idrogr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94540"/>
            <a:ext cx="5000660" cy="4942782"/>
          </a:xfrm>
          <a:prstGeom prst="rect">
            <a:avLst/>
          </a:prstGeom>
          <a:noFill/>
          <a:ln w="3810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4282" y="0"/>
            <a:ext cx="847739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расположения крупнейших озерных групп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водохранилищ Беларуси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Озерные группы: А.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Нарочанская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Браславская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С.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Ушачская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Водохранилища с объемом воды более 50 млн. 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1. Селявское, 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Лукомское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3. Лепельское,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Езерищенское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5. Дружба Народов, 6.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Освейское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7.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Хоробровка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8.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Браславское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9.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Вилейское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Чигиринское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11. Заславское, 12.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Светлогорское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13. Селец, 14. Погост,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Солигорское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16. Краснослободское, 17.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Локтыши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226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1724"/>
          <a:stretch>
            <a:fillRect/>
          </a:stretch>
        </p:blipFill>
        <p:spPr bwMode="auto">
          <a:xfrm>
            <a:off x="203290" y="857232"/>
            <a:ext cx="86513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285860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История гидрологических и гидрографических исследований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Водные ресурсы Беларуси.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440" y="642918"/>
            <a:ext cx="76522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4857760"/>
            <a:ext cx="85725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82682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t="3850"/>
          <a:stretch>
            <a:fillRect/>
          </a:stretch>
        </p:blipFill>
        <p:spPr bwMode="auto">
          <a:xfrm>
            <a:off x="500034" y="571480"/>
            <a:ext cx="81769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34079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4786322"/>
            <a:ext cx="114300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97530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1197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4786322"/>
            <a:ext cx="92869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9106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6683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3049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319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Изучение рек Беларуси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857250"/>
          <a:ext cx="8229600" cy="548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56"/>
                <a:gridCol w="4086244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Достижения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Источник, автор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XI-XII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Первые сведения о реках Беларуси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Белорусские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польские хроники о природе края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1627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Обобщены материалы по гидрологии восточной и северо-восточной части республики.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Систематизированы сведения о гидрографии Западной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Беларуси.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«Книга Большому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Чертежу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дополнение к военному тракту А.М. Фреда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Конец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XVIII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-первая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половина Х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Проведены исследования в бассейнах близко расположенных речных систем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Немана и Припяти, Днепра и Западной Двины, Припяти и Вислы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целью сооружения лесосплавных и судоходных каналов. Изучались течение и режим рек, положение истоков. Были построены значительные для того времени гидротехнические сооружения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Днепровско-Неманский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Днепровско-Бугский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каналы, Березинская водная система.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Нерегулярные наблюдения за состоянием рек (ледоход и замерзание) на специальных станциях, организованных на р. Западная Двина в г. Витебск (1808 г.), на р. Припять в г. Туров и на р.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Сож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г. Гомель (1813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г.), на р. Березина в г. Борисов (1818 г.)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16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Середина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Стационарные наблюдения за уровнем воды в реках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Витебск с 1838 г., гг. Пинск, Туров, Мозырь - 1843,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Лоев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- 1857,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Кобрин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 1863 г.)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534" y="714356"/>
            <a:ext cx="80386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5072074"/>
            <a:ext cx="85725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5896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4929198"/>
            <a:ext cx="78581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Изучение рек Беларуси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813"/>
          <a:ext cx="822960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4572032"/>
                <a:gridCol w="2328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Достижения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Источник, автор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Конец </a:t>
                      </a:r>
                      <a:r>
                        <a:rPr lang="en-US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lang="en-US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регулярного изучения гидрологии рек Беларуси, включая измерение расхода воды, наблюдение за условиями формирования максимального и минимального расхода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Экспедиция И.И.</a:t>
                      </a:r>
                      <a:r>
                        <a:rPr lang="ru-RU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Жилинского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1884 г.</a:t>
                      </a:r>
                    </a:p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1913 г.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Впервые классифицированы реки по источникам питания. Описаны результаты осушения болот в Полесье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А.И.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Воейков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«Климаты земного шара, в особенности России» ,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Пинское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Полесье и результаты его осушения»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Конец </a:t>
                      </a:r>
                      <a:r>
                        <a:rPr lang="en-US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начало ХХ</a:t>
                      </a:r>
                      <a:r>
                        <a:rPr lang="ru-RU" sz="16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вв.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Изучен режим грунтовых вод, влияние лесов, естественных и осушенных болот на питание рек Белорусского Полесья (в составе Западной экспедиции)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Е.В.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Оппоков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Впервые составлено описание растительности полесских болот (Западная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экспедиция)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Г.И.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Танфильев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 половина ХХ в.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состояния водных ресурсов и гидрологическое обоснование их использования. Значительно выросла сеть гидрологических постов, были созданы гидрологические станции. С 1931 г. в Беларуси начала действовать служба гидрологических прогнозов. </a:t>
                      </a:r>
                    </a:p>
                    <a:p>
                      <a:pPr algn="ctr"/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Иосиф Ипполитович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Жилинский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96564"/>
            <a:ext cx="3500462" cy="472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1857364"/>
            <a:ext cx="8632683" cy="42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84296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Жилинский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Иосиф Ипполитович (20.4.1834—1916)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Белорусский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русский геодезист, исследователь Полесья.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1873—98 гг.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Жилинский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возглавлял Западную экспедицию по осушению болот. Целью ее деятельности было увеличение площади лугов за счет болот Полесья. За 25 лет работы была исследована территория площадью около 100 тыс.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кв. км,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выполнено около 600 измерений высот, составлена карта региона.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Жилинский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установил, что Полесье представляет обширную равнину, похожую на дно гигантского плоскодонного сосуда с приподнятыми краями. Экспедиция описала и перенесла на карту почти 300 небольших озер и около 500 рек Полесья общей длиной до 9 тыс. км., сделала съемки крупных притоков Днепра — рек Припять, Березина, Тетерев и притоков Припяти —рек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Горынь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Стоход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Стырь, Турья, Уж,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Ясельда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Птичь.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Изучение рек Беларуси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594"/>
                <a:gridCol w="4214842"/>
                <a:gridCol w="2543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Достижения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Источник, автор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1933 – 1940 гг.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Качественные и количественные характеристики водных ресурсов республики впервые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систематизированы.  Сведения о 130 реках и 15 озерах.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Водный кадастр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1929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гидроэнергоресурсов республики в границах 1926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Гидроэнергетическая комиссия Белорусской академии наук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40-50-е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гг. ХХ в.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Наибольшее развитие гидрологических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исследований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1948 г.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«Краткий справочник рек и водоемов БССР» (А.И. Тюльпанов, И.А. Борисов и др.);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1957 г.  -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Справочник «Гидроэнергетические ресурсы Белоруссии»;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1960 - 1962 гг.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двухтомный «</a:t>
                      </a:r>
                      <a:r>
                        <a:rPr lang="ru-RU" sz="1600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Водоэнергетический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кадастр Белорусской ССР» под редакцией Т.Л. Золотарева.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1966 г.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Впервые издан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Водный кадастр Белоруссии и Верхнего Поднепровья 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(сведения о 142 реках и 26 озерах)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40-50-е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гг. ХХ в.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Исследования формирования стока и особенностей его распределения по территории республики.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Б.Д.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Зайков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И.М. Лившиц, К.А. Клюева,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В.В.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Салазнов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Изучение рек Беларуси в настоящее время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30534"/>
            <a:ext cx="1714512" cy="25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857232"/>
          <a:ext cx="8143932" cy="3032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71966"/>
                <a:gridCol w="407196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Волчек А.А., д.г.н., профессор (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БрГТУ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режима рек</a:t>
                      </a:r>
                      <a:r>
                        <a:rPr lang="ru-RU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Беларуси</a:t>
                      </a:r>
                      <a:endParaRPr lang="ru-RU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Калинин М. Ю., д.т.н.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МГЭУ им. А.Д.Сахарова)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водных ресурсов Беларуси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РУП «Центральный научно-исследовательский институт комплексного использования водных ресурсов»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природопользования НАН Беларуси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рыбного хозяйства НАН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Беларуси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ГНУ "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Полесский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аграрно-экологический институт НАН Беларуси"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5" y="4214818"/>
            <a:ext cx="18074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14818"/>
            <a:ext cx="1731664" cy="252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194407"/>
            <a:ext cx="1714512" cy="244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4572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1660"/>
                <a:gridCol w="62579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Конец </a:t>
                      </a: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Первые сведения о гидрологических особенностях 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озер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Беларуси, когда были проведены специальные исследования озер севера Беларуси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1872 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А.М.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Сементовский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опубликовал гидрологический обзор озер Витебской губернии.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1914-1916 гг.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Гидрологическое и биологическое изучение озер связано с деятельностью Витебской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рыбохозяйственной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экспедиции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1968 г.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изучение озер республики, когда на географическом факультете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Белгосуниверситета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была создана лаборатория озероведения под руководством О.Ф.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Якушко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Большой вклад в изучение генезиса и возраста озерных котловин, термического и химического состава вод и донных отложений, гидробиологических особенностей, вопросов использования и охраны озер внесли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И.А.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Мысливец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Л.В. Гурьянова, В.П. Романов, М.Ф.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Лавринович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Л.Н.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Вознячук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 др. 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43042" y="357166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Изучение озер Беларуси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B31F28-3F0B-4554-A7A9-270650C418E4}"/>
</file>

<file path=customXml/itemProps2.xml><?xml version="1.0" encoding="utf-8"?>
<ds:datastoreItem xmlns:ds="http://schemas.openxmlformats.org/officeDocument/2006/customXml" ds:itemID="{8B700478-016D-4234-A3CB-11570A95921E}"/>
</file>

<file path=customXml/itemProps3.xml><?xml version="1.0" encoding="utf-8"?>
<ds:datastoreItem xmlns:ds="http://schemas.openxmlformats.org/officeDocument/2006/customXml" ds:itemID="{E8631CA0-E969-4188-AA35-7516ED2437F3}"/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1828</Words>
  <Application>Microsoft Office PowerPoint</Application>
  <PresentationFormat>Экран (4:3)</PresentationFormat>
  <Paragraphs>182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Водные ресурсы и объекты Беларуси</vt:lpstr>
      <vt:lpstr>Вопросы</vt:lpstr>
      <vt:lpstr>Изучение рек Беларуси</vt:lpstr>
      <vt:lpstr>Изучение рек Беларуси</vt:lpstr>
      <vt:lpstr>Иосиф Ипполитович Жилинский</vt:lpstr>
      <vt:lpstr>Слайд 6</vt:lpstr>
      <vt:lpstr>Изучение рек Беларуси</vt:lpstr>
      <vt:lpstr>Изучение рек Беларуси в настоящее время</vt:lpstr>
      <vt:lpstr>Слайд 9</vt:lpstr>
      <vt:lpstr>  В БГУ работала с 1948 г. по 2006 г. преподавателем, доцентом, профессором кафедры общего землеведения. Является известным ученым в области озероведения, геоморфологии и физической географии. Принимала активное участие в ландшафтной съемке территории Республики Беларусь, является организатором комплексных исследований озер, основателем белорусской лимнологической школы. Под руководством О.Ф. Якушко создана отраслевая научно-исследовательская лаборатория озероведения. Широко известны ее труды по изучению рельефа, которые нашли широкое применение в практике рационального природопользования при создании особенно охраняемых территорий Республики Беларусь. </vt:lpstr>
      <vt:lpstr>Изучение водохранилищ Беларуси</vt:lpstr>
      <vt:lpstr>Изучение прудов Беларуси</vt:lpstr>
      <vt:lpstr>Изучение подземных вод</vt:lpstr>
      <vt:lpstr>Водные ресурсы Беларуси</vt:lpstr>
      <vt:lpstr>Ресурсы речного стока рек</vt:lpstr>
      <vt:lpstr>Динамика объемов речного стока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ресурсы и объекты Беларуси</dc:title>
  <dc:creator>XTreme</dc:creator>
  <cp:lastModifiedBy>XTreme</cp:lastModifiedBy>
  <cp:revision>84</cp:revision>
  <dcterms:created xsi:type="dcterms:W3CDTF">2012-02-04T20:18:48Z</dcterms:created>
  <dcterms:modified xsi:type="dcterms:W3CDTF">2012-02-06T21:37:49Z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