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6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579" autoAdjust="0"/>
  </p:normalViewPr>
  <p:slideViewPr>
    <p:cSldViewPr>
      <p:cViewPr>
        <p:scale>
          <a:sx n="73" d="100"/>
          <a:sy n="73" d="100"/>
        </p:scale>
        <p:origin x="-109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417958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1311010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34598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269937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740996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3367690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62634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1373570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2674464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4185120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766938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1FAB-84EF-49B9-BDE0-0D4C517EFC1B}" type="datetimeFigureOut">
              <a:rPr lang="be-BY" smtClean="0"/>
              <a:pPr/>
              <a:t>19.12.2013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488A-24EE-467D-A4FD-3BCCBE498423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="" xmlns:p14="http://schemas.microsoft.com/office/powerpoint/2010/main" val="15891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МАРС</a:t>
            </a:r>
            <a:endParaRPr lang="be-BY" sz="2800" dirty="0">
              <a:solidFill>
                <a:srgbClr val="FF0066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75829"/>
            <a:ext cx="4752528" cy="4882171"/>
          </a:xfrm>
        </p:spPr>
      </p:pic>
      <p:sp>
        <p:nvSpPr>
          <p:cNvPr id="6" name="Прямоугольник 5"/>
          <p:cNvSpPr/>
          <p:nvPr/>
        </p:nvSpPr>
        <p:spPr>
          <a:xfrm>
            <a:off x="4401114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47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Спутники</a:t>
            </a:r>
            <a:endParaRPr lang="be-BY" sz="6000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Фобос</a:t>
            </a:r>
            <a:endParaRPr lang="be-BY" sz="4000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" y="2276872"/>
            <a:ext cx="4261699" cy="424847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FFC000"/>
                </a:solidFill>
              </a:rPr>
              <a:t>Деймос</a:t>
            </a:r>
            <a:endParaRPr lang="be-BY" sz="4000" dirty="0">
              <a:solidFill>
                <a:srgbClr val="FFC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104456" cy="4256689"/>
          </a:xfrm>
        </p:spPr>
      </p:pic>
    </p:spTree>
    <p:extLst>
      <p:ext uri="{BB962C8B-B14F-4D97-AF65-F5344CB8AC3E}">
        <p14:creationId xmlns="" xmlns:p14="http://schemas.microsoft.com/office/powerpoint/2010/main" val="275559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Жизнь на Марсе</a:t>
            </a:r>
            <a:endParaRPr lang="be-BY" sz="54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4497388" cy="1368152"/>
          </a:xfrm>
        </p:spPr>
        <p:txBody>
          <a:bodyPr>
            <a:noAutofit/>
          </a:bodyPr>
          <a:lstStyle/>
          <a:p>
            <a:pPr algn="ctr"/>
            <a:r>
              <a:rPr lang="be-BY" sz="3200" dirty="0">
                <a:solidFill>
                  <a:srgbClr val="FFC000"/>
                </a:solidFill>
              </a:rPr>
              <a:t>Фотоснимок, сделанный марсоходом </a:t>
            </a:r>
            <a:r>
              <a:rPr lang="en-US" sz="3200" dirty="0">
                <a:solidFill>
                  <a:srgbClr val="FFC000"/>
                </a:solidFill>
              </a:rPr>
              <a:t>Curiosity.</a:t>
            </a:r>
            <a:endParaRPr lang="be-BY" sz="3200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251994" cy="42930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498975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Остатки метеорита </a:t>
            </a:r>
            <a:r>
              <a:rPr lang="en-US" sz="3200" dirty="0" smtClean="0">
                <a:solidFill>
                  <a:srgbClr val="FFC000"/>
                </a:solidFill>
              </a:rPr>
              <a:t>ALH84001 </a:t>
            </a:r>
            <a:r>
              <a:rPr lang="be-BY" sz="3200" dirty="0">
                <a:solidFill>
                  <a:srgbClr val="FFC000"/>
                </a:solidFill>
              </a:rPr>
              <a:t>под микроскопом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4176464" cy="4293096"/>
          </a:xfrm>
        </p:spPr>
      </p:pic>
    </p:spTree>
    <p:extLst>
      <p:ext uri="{BB962C8B-B14F-4D97-AF65-F5344CB8AC3E}">
        <p14:creationId xmlns="" xmlns:p14="http://schemas.microsoft.com/office/powerpoint/2010/main" val="33457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Место в Солнечной системе</a:t>
            </a:r>
            <a:endParaRPr lang="be-BY" sz="6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D:\уннивер\астрономия\090e5f89bc0504d13ebd551ce31fec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089302" cy="3665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660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Соотношение размеров Земли и Марса</a:t>
            </a:r>
            <a:endParaRPr lang="be-BY" sz="5400" dirty="0">
              <a:solidFill>
                <a:srgbClr val="FFC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560839" cy="4637314"/>
          </a:xfrm>
        </p:spPr>
      </p:pic>
    </p:spTree>
    <p:extLst>
      <p:ext uri="{BB962C8B-B14F-4D97-AF65-F5344CB8AC3E}">
        <p14:creationId xmlns="" xmlns:p14="http://schemas.microsoft.com/office/powerpoint/2010/main" val="1864332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be-BY" sz="4800" dirty="0">
                <a:solidFill>
                  <a:srgbClr val="FFC000"/>
                </a:solidFill>
              </a:rPr>
              <a:t>Орбитальные </a:t>
            </a:r>
            <a:r>
              <a:rPr lang="be-BY" sz="4800" dirty="0" smtClean="0">
                <a:solidFill>
                  <a:srgbClr val="FFC000"/>
                </a:solidFill>
              </a:rPr>
              <a:t>характеристики:</a:t>
            </a:r>
            <a:endParaRPr lang="be-BY" sz="4800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72272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Перигелий – 2,06655•108 км;  1,381 а. е.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Афелий – 2,49232•108 км; 1,666 а. е.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Большая полуось (a) – 2,2794382•108 км; 1,523662 а. е.; 1,524 земной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Эксцентриситет орбиты (e) – 0,0933941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Продолжительность года – 686,98 земных суток; 1,8808476 земных лет</a:t>
            </a:r>
          </a:p>
          <a:p>
            <a:endParaRPr lang="be-BY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Синодический период обращения – 779,94 земных суток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Орбитальная скорость (v) – 24,13 км/с (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.); 24,077 км/с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Наклонение (i)	 – 1,85061° (относ. плоскости эклиптики);  5,65° (относ. солнечного экватора)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Долгота восходящего узла (Ω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 –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49,57854°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Аргумент перицентра (ω) – 286,46230°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="" xmlns:p14="http://schemas.microsoft.com/office/powerpoint/2010/main" val="2253273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be-BY" dirty="0">
                <a:solidFill>
                  <a:srgbClr val="FFC000"/>
                </a:solidFill>
              </a:rPr>
              <a:t>Физические </a:t>
            </a:r>
            <a:r>
              <a:rPr lang="be-BY" dirty="0" smtClean="0">
                <a:solidFill>
                  <a:srgbClr val="FFC000"/>
                </a:solidFill>
              </a:rPr>
              <a:t>характеристики:</a:t>
            </a:r>
            <a:endParaRPr lang="be-BY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83264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Полярное сжатие – 0,00589 (1,76 земного)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Экваториальный радиус – 3396,2 км; 0,532 земного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Полярный радиус – 3376,2 км; 0,531 земного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Средний радиус – 3389,5 км; 0,5320 земного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Площадь поверхности (S) – 144 371 391 км² (0,283 земной)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Объём (V) – 1,6318 •1011 км³; 0,151 земных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Масса (m) – 0,64185•1024 кг; 0,107 земных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Средняя плотность (ρ) – 3933 кг/м³; 0,714 земной</a:t>
            </a:r>
          </a:p>
          <a:p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Ускорение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свободного падения на экваторе (g) – 3,711 м/с²; 0,378 g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Вторая космическая скорость (v2) – 5,03 км/с; 0,45 земной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Экваториальная скорость вращения – 868,22 км/ч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Период вращения (T) – 24,6229 ч — сидерический период вращения 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Наклон оси – 25,1919°	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Прямое восхождение северного полюса (α) – 317,681°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Склонение северного полюса (δ) – 52,887°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Альбедо – 0,250 (Бонд); 0,150 (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геом.альбедо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0,170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80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Атмосфера Марса</a:t>
            </a:r>
            <a:endParaRPr lang="be-BY" sz="6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уннивер\астрономия\220px-Mars_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04656" cy="5206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0481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Внутреннее строение</a:t>
            </a:r>
            <a:endParaRPr lang="be-BY" sz="6600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" y="1412776"/>
            <a:ext cx="8733493" cy="5328592"/>
          </a:xfrm>
        </p:spPr>
      </p:pic>
    </p:spTree>
    <p:extLst>
      <p:ext uri="{BB962C8B-B14F-4D97-AF65-F5344CB8AC3E}">
        <p14:creationId xmlns="" xmlns:p14="http://schemas.microsoft.com/office/powerpoint/2010/main" val="2431631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Рельеф Марса</a:t>
            </a:r>
            <a:endParaRPr lang="be-BY" sz="6000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344816" cy="5082614"/>
          </a:xfrm>
        </p:spPr>
      </p:pic>
    </p:spTree>
    <p:extLst>
      <p:ext uri="{BB962C8B-B14F-4D97-AF65-F5344CB8AC3E}">
        <p14:creationId xmlns="" xmlns:p14="http://schemas.microsoft.com/office/powerpoint/2010/main" val="3882884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Магнитное поле Марса</a:t>
            </a:r>
            <a:endParaRPr lang="be-BY" sz="6000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95" y="1600200"/>
            <a:ext cx="6595210" cy="4525963"/>
          </a:xfrm>
        </p:spPr>
      </p:pic>
    </p:spTree>
    <p:extLst>
      <p:ext uri="{BB962C8B-B14F-4D97-AF65-F5344CB8AC3E}">
        <p14:creationId xmlns="" xmlns:p14="http://schemas.microsoft.com/office/powerpoint/2010/main" val="209250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208D7-67BB-4EF5-A7E6-A493DC040131}"/>
</file>

<file path=customXml/itemProps2.xml><?xml version="1.0" encoding="utf-8"?>
<ds:datastoreItem xmlns:ds="http://schemas.openxmlformats.org/officeDocument/2006/customXml" ds:itemID="{3ABDF9C1-3020-49B9-AC65-B39104F02D7E}"/>
</file>

<file path=customXml/itemProps3.xml><?xml version="1.0" encoding="utf-8"?>
<ds:datastoreItem xmlns:ds="http://schemas.openxmlformats.org/officeDocument/2006/customXml" ds:itemID="{1584A11A-DCD2-4E11-8B86-259BEA2D93A5}"/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248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МАРС</vt:lpstr>
      <vt:lpstr>Место в Солнечной системе</vt:lpstr>
      <vt:lpstr>Соотношение размеров Земли и Марса</vt:lpstr>
      <vt:lpstr>Орбитальные характеристики:</vt:lpstr>
      <vt:lpstr>Физические характеристики:</vt:lpstr>
      <vt:lpstr>Атмосфера Марса</vt:lpstr>
      <vt:lpstr>Внутреннее строение</vt:lpstr>
      <vt:lpstr>Рельеф Марса</vt:lpstr>
      <vt:lpstr>Магнитное поле Марса</vt:lpstr>
      <vt:lpstr>Спутники</vt:lpstr>
      <vt:lpstr>Жизнь на Марсе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Admin</cp:lastModifiedBy>
  <cp:revision>25</cp:revision>
  <dcterms:created xsi:type="dcterms:W3CDTF">2013-12-07T17:38:50Z</dcterms:created>
  <dcterms:modified xsi:type="dcterms:W3CDTF">2013-12-19T17:58:00Z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