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086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98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94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00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139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4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3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1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4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6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1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40" y="1803518"/>
            <a:ext cx="8825658" cy="2677648"/>
          </a:xfrm>
        </p:spPr>
        <p:txBody>
          <a:bodyPr/>
          <a:lstStyle/>
          <a:p>
            <a:r>
              <a:rPr lang="ru-RU" sz="4000" b="1" dirty="0" smtClean="0"/>
              <a:t>Проблемы освоения космоса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2400" b="1" i="1" dirty="0" smtClean="0"/>
              <a:t>Подготовил студент первого курса, </a:t>
            </a:r>
            <a:r>
              <a:rPr lang="en-US" sz="2400" b="1" i="1" smtClean="0"/>
              <a:t/>
            </a:r>
            <a:br>
              <a:rPr lang="en-US" sz="2400" b="1" i="1" smtClean="0"/>
            </a:br>
            <a:r>
              <a:rPr lang="ru-RU" sz="2400" b="1" i="1" smtClean="0"/>
              <a:t>геолого-географического </a:t>
            </a:r>
            <a:r>
              <a:rPr lang="ru-RU" sz="2400" b="1" i="1" dirty="0" smtClean="0"/>
              <a:t>факультета, группы Г-11,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ru-RU" sz="2400" b="1" i="1" dirty="0" err="1" smtClean="0"/>
              <a:t>Леонюк</a:t>
            </a:r>
            <a:r>
              <a:rPr lang="ru-RU" sz="2400" b="1" i="1" dirty="0" smtClean="0"/>
              <a:t> Евгений.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7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Солнечной 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9594" y="2318198"/>
            <a:ext cx="42520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В освоении космоса человечеству предстоит изучит различные области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космического пространства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: Луну, другие планеты и межпланетное пространство.</a:t>
            </a:r>
          </a:p>
          <a:p>
            <a:pPr algn="just"/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  Современный уровень космической техники и прогноз её развития показывают,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что основной 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целью научных исследований с помощью космических средств,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по-видимому, в 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ближайшем будущем будет наша Солнечная система. Главными при этом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будут задачи 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изучения солнечно-земных связей и пространства Земля - Луна, а так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же Меркурия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, Венеры, Марса, Юпитера, Сатурна и других </a:t>
            </a:r>
            <a:r>
              <a:rPr lang="ru-RU" sz="1600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планет</a:t>
            </a:r>
            <a:r>
              <a:rPr lang="ru-RU" sz="1600" dirty="0">
                <a:solidFill>
                  <a:srgbClr val="5B6A6B"/>
                </a:solidFill>
                <a:latin typeface="Century Gothic" panose="020B0502020202020204" pitchFamily="34" charset="0"/>
              </a:rPr>
              <a:t>.</a:t>
            </a:r>
            <a:endParaRPr lang="ru-RU" sz="1600" b="0" i="0" dirty="0">
              <a:solidFill>
                <a:srgbClr val="5B6A6B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6" y="2561136"/>
            <a:ext cx="6667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7" y="2513348"/>
            <a:ext cx="4555066" cy="3416300"/>
          </a:xfrm>
        </p:spPr>
      </p:pic>
      <p:sp>
        <p:nvSpPr>
          <p:cNvPr id="6" name="Прямоугольник 5"/>
          <p:cNvSpPr/>
          <p:nvPr/>
        </p:nvSpPr>
        <p:spPr>
          <a:xfrm>
            <a:off x="5160135" y="251334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5B6A6B"/>
                </a:solidFill>
                <a:effectLst/>
                <a:latin typeface="Century Gothic" panose="020B0502020202020204" pitchFamily="34" charset="0"/>
              </a:rPr>
              <a:t>Сложным в изучении расположения планет в трёхмерном пространстве космоса является способ наблюдения. </a:t>
            </a:r>
            <a:r>
              <a:rPr lang="ru-RU" dirty="0" smtClean="0">
                <a:solidFill>
                  <a:srgbClr val="5B6A6B"/>
                </a:solidFill>
                <a:latin typeface="Century Gothic" panose="020B0502020202020204" pitchFamily="34" charset="0"/>
              </a:rPr>
              <a:t>Современные телескопы могут наблюдать положение звезды только с одной стороны поэтому сложно определить ближе находится звезда к нам или просто её яркость выше чем у остальных. Решением этой проблемы являлось открытие ультрафиолетовых лучей и создание рентгеновских обсерваторий. </a:t>
            </a:r>
          </a:p>
          <a:p>
            <a:pPr algn="just"/>
            <a:r>
              <a:rPr lang="ru-RU" b="0" i="0" dirty="0" smtClean="0">
                <a:solidFill>
                  <a:srgbClr val="5B6A6B"/>
                </a:solidFill>
                <a:effectLst/>
                <a:latin typeface="Century Gothic" panose="020B0502020202020204" pitchFamily="34" charset="0"/>
              </a:rPr>
              <a:t>Большая часть исследованных данных в космосе получена именно слепым способом, то есть используя различные волны и ориентируясь на излучения звёзд и прочих космических </a:t>
            </a:r>
            <a:r>
              <a:rPr lang="ru-RU" b="0" i="0" dirty="0" err="1" smtClean="0">
                <a:solidFill>
                  <a:srgbClr val="5B6A6B"/>
                </a:solidFill>
                <a:effectLst/>
                <a:latin typeface="Century Gothic" panose="020B0502020202020204" pitchFamily="34" charset="0"/>
              </a:rPr>
              <a:t>обектов</a:t>
            </a:r>
            <a:r>
              <a:rPr lang="ru-RU" b="0" i="0" dirty="0" smtClean="0">
                <a:solidFill>
                  <a:srgbClr val="5B6A6B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b="0" i="0" dirty="0">
              <a:solidFill>
                <a:srgbClr val="5B6A6B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Искусственные спутники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5660" y="254825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Всего с 1957 г. в космос было запущено свыше 5800 спутников, и около 3100 из них все еще продолжает летать, хотя работает только около 1000 аппаратов, а остальные - это уже космический мусор.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В наше время космические агентства стараются обеспечить вывод с орбиты каждого отработавшего свой ресурс спутника так, чтобы он упал в заданном месте, но в начале космической эры никто об этом не задумывался. После нескольких лет полета низкоорбитальные спутники падают на Землю (или сгорают) естественным образом в результате трения о чрезвычайно разреженную внешнюю часть земной атмосферы.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1" y="2548257"/>
            <a:ext cx="4897814" cy="28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6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2898" y="2661239"/>
            <a:ext cx="7747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огромное количество искусственных спутников в космосе, его освоение ничтожно мало, особенно учитывая бесконечность Вселенной. Но запуск искусственных спутников продолжается и совершенствуется что даёт надежду узнать космос в котором мы живём ещё лучше. Запуск спутников распланирован до </a:t>
            </a:r>
            <a:r>
              <a:rPr lang="en-US" dirty="0" smtClean="0"/>
              <a:t>2050</a:t>
            </a:r>
            <a:r>
              <a:rPr lang="ru-RU" dirty="0" smtClean="0"/>
              <a:t>-ых</a:t>
            </a:r>
            <a:r>
              <a:rPr lang="en-US" dirty="0" smtClean="0"/>
              <a:t> </a:t>
            </a:r>
            <a:r>
              <a:rPr lang="ru-RU" dirty="0" smtClean="0"/>
              <a:t>годов. А также в 2020-2050 планируется первая высадка людей на Марс и создание первой колонии в истории человечества.</a:t>
            </a:r>
          </a:p>
          <a:p>
            <a:r>
              <a:rPr lang="ru-RU" dirty="0" smtClean="0"/>
              <a:t>Не смотря на все сложности в изучении космоса, это направление в науке совершенствуется  и улучшается.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2" y="2661239"/>
            <a:ext cx="3337685" cy="33376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09489" y="673412"/>
            <a:ext cx="27454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6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9" y="2482669"/>
            <a:ext cx="6540595" cy="4017741"/>
          </a:xfrm>
        </p:spPr>
      </p:pic>
      <p:sp>
        <p:nvSpPr>
          <p:cNvPr id="5" name="Прямоугольник 4"/>
          <p:cNvSpPr/>
          <p:nvPr/>
        </p:nvSpPr>
        <p:spPr>
          <a:xfrm>
            <a:off x="2781837" y="945524"/>
            <a:ext cx="6555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Галактика Млечный Путь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8834" y="2530092"/>
            <a:ext cx="5112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Мле́чный</a:t>
            </a:r>
            <a:r>
              <a:rPr lang="ru-RU" sz="21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Путь — галактика, в которой находятся Земля, Солнечная система и все отдельные звёзды, видимые невооружённым глазом. Относится к спиральным галактикам с перемычкой. </a:t>
            </a:r>
            <a:br>
              <a:rPr lang="ru-RU" sz="21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sz="21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Млечный путь поистине огромная галактика, в которой насчитывается по разным данным от 200 до 300 миллиардов звёзд, что увеличивает вероятность найти планету подобную нашей Земле.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39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земной группы в галактике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1" y="2513348"/>
            <a:ext cx="4441190" cy="3416300"/>
          </a:xfrm>
        </p:spPr>
      </p:pic>
      <p:sp>
        <p:nvSpPr>
          <p:cNvPr id="5" name="Прямоугольник 4"/>
          <p:cNvSpPr/>
          <p:nvPr/>
        </p:nvSpPr>
        <p:spPr>
          <a:xfrm>
            <a:off x="488451" y="60296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Вид на Млечный путь с планеты Земля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0135" y="251334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Млечном Пути, возможно, около 2 миллиардов планет земной группы. Такие оценки сделаны после астрономы анализируют данные, собранные телескопом "Кеплер". Работа исследователей будет опубликована в </a:t>
            </a:r>
            <a:r>
              <a:rPr lang="ru-RU" dirty="0" err="1"/>
              <a:t>Astrophysical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. Исследователи проанализировали информацию команда, которая работает с "Кеплер". Телескоп ищет </a:t>
            </a:r>
            <a:r>
              <a:rPr lang="ru-RU" dirty="0" smtClean="0"/>
              <a:t>экзо планеты </a:t>
            </a:r>
            <a:r>
              <a:rPr lang="ru-RU" dirty="0"/>
              <a:t>путем контроля яркости звезд - когда планета проходит перед диском звезды на короткое время он блокирует часть своей привлекательности.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8672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искусственный спутник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0" y="2723868"/>
            <a:ext cx="4073868" cy="3340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4225" y="264811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октября 1957 люди осуществили первый в истории человечества запуск искусственного спутника для изучения космоса.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созданием искусственного спутника Земли, во главе с основоположником практической космонавтики С. П. Королёвым, работали ученые М. В. Келдыш, М. К. Тихонравов,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С.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Лидоренко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В. И. Лапко, Б. С.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Чекунов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А. В.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Бухтияров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многие другие.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запуска считается началом космической эры человечества, а в России отмечается как памятный день Космических войск.</a:t>
            </a:r>
          </a:p>
        </p:txBody>
      </p:sp>
    </p:spTree>
    <p:extLst>
      <p:ext uri="{BB962C8B-B14F-4D97-AF65-F5344CB8AC3E}">
        <p14:creationId xmlns:p14="http://schemas.microsoft.com/office/powerpoint/2010/main" val="20754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первого спутника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0332" y="2603559"/>
            <a:ext cx="627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Спутник завершил свою работу спустя 3 месяца после запуска. Первый спутник был советского изготовления.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0332" y="3526889"/>
            <a:ext cx="7358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спутника проверка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расчетов и основных технических решений, принятых для запуска; ионосферные исследования прохождения радиоволн, излучаемых передатчиками спутника; экспериментальное определение плотности верхних слоев атмосферы по торможению спутника; исследование условий работы аппаратуры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4" y="2459865"/>
            <a:ext cx="2607791" cy="32783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2974" y="5738191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Советская марка изображающая Спутник-1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26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космоса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2" y="2875654"/>
            <a:ext cx="5900592" cy="3319083"/>
          </a:xfrm>
        </p:spPr>
      </p:pic>
      <p:sp>
        <p:nvSpPr>
          <p:cNvPr id="6" name="Прямоугольник 5"/>
          <p:cNvSpPr/>
          <p:nvPr/>
        </p:nvSpPr>
        <p:spPr>
          <a:xfrm>
            <a:off x="6456830" y="2875654"/>
            <a:ext cx="52183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было сказано выше 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октября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1957, человечество сумело запустить первый искусственный спутник. Что наглядно демонстрирует сложности в изучении и освоении космоса. Несложным подсчётом можно прийти к выводу, что такое направление в изучении космоса как освоение его, очень молодая ветвь. Поэтому одной из проблем в освоении космоса можно назвать сравнительную не давность начала его изучения.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04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Положения </a:t>
            </a:r>
            <a:r>
              <a:rPr lang="ru-RU" dirty="0"/>
              <a:t>земли в млечном пути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4" y="2322320"/>
            <a:ext cx="4283765" cy="42837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54073" y="232232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данном изображении мы видим примерное расположение планеты Земля в галактике Млечный путь. Несмотря на все новейшие разработки само положение Земли является большой проблемой в освоении и изучении самой галактики. Из за этого появились такие понятия как </a:t>
            </a:r>
            <a:r>
              <a:rPr lang="en-US" dirty="0" smtClean="0"/>
              <a:t>“</a:t>
            </a:r>
            <a:r>
              <a:rPr lang="ru-RU" dirty="0" smtClean="0"/>
              <a:t>видимая часть галактики</a:t>
            </a:r>
            <a:r>
              <a:rPr lang="en-US" dirty="0" smtClean="0"/>
              <a:t>” </a:t>
            </a:r>
            <a:r>
              <a:rPr lang="ru-RU" dirty="0" smtClean="0"/>
              <a:t>и теоретически рассчитанная её модель. Физически наблюдать движение Земли в галактике очень сложно, а рассчитывать движение и скорость самой галактики в которой наша планета находится ещё сложнее. Не смотря на это все перечисленные величины найдены.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96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77454"/>
            <a:ext cx="9161023" cy="1177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галактики в Местной группе галактик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4" y="2361576"/>
            <a:ext cx="6223268" cy="4406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2772" y="2361576"/>
            <a:ext cx="5469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На данной схеме составлена примерная карта галактик местной группы. Как мы видим за центр пока принимается наша галактика – Млечный путь.</a:t>
            </a:r>
          </a:p>
          <a:p>
            <a:r>
              <a:rPr lang="ru-RU" sz="2100" dirty="0" smtClean="0"/>
              <a:t>Как было сказано ранее у планеты Земля есть своя траектория движения вокруг Солнца, у которого есть собственная траектория движения вокруг центра Млечного пути, у которого тоже существует собственная траектория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3350145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75" y="793363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Положение галактики в Местной группе галактик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3436" y="2360053"/>
            <a:ext cx="4091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Такое положение дел неизменно запутывает исследования космоса, несмотря на многие известные величины такие как скорости движения вышеупомянутых объектов, относительность движения изучит очень сложно и на этот счёт существует ряд теорий.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6" y="2360053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Фиолетовый II">
      <a:dk1>
        <a:sysClr val="windowText" lastClr="000000"/>
      </a:dk1>
      <a:lt1>
        <a:sysClr val="window" lastClr="F4F4F4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2860FEB-61D9-4AAC-B10F-D9E0E05681CD}"/>
</file>

<file path=customXml/itemProps2.xml><?xml version="1.0" encoding="utf-8"?>
<ds:datastoreItem xmlns:ds="http://schemas.openxmlformats.org/officeDocument/2006/customXml" ds:itemID="{51B676A0-81A3-4D7E-B5E3-E1BCFBDBEC24}"/>
</file>

<file path=customXml/itemProps3.xml><?xml version="1.0" encoding="utf-8"?>
<ds:datastoreItem xmlns:ds="http://schemas.openxmlformats.org/officeDocument/2006/customXml" ds:itemID="{7E756B9E-F827-47DF-AB20-1AD4C61AE965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</TotalTime>
  <Words>743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 (конференц-зал)</vt:lpstr>
      <vt:lpstr>Проблемы освоения космоса  Подготовил студент первого курса,  геолого-географического факультета, группы Г-11,  Леонюк Евгений. </vt:lpstr>
      <vt:lpstr>Презентация PowerPoint</vt:lpstr>
      <vt:lpstr>Планеты земной группы в галактике</vt:lpstr>
      <vt:lpstr>Первый искусственный спутник</vt:lpstr>
      <vt:lpstr>Работа первого спутника</vt:lpstr>
      <vt:lpstr>Освоение космоса</vt:lpstr>
      <vt:lpstr>Положения земли в млечном пути</vt:lpstr>
      <vt:lpstr>Положение галактики в Местной группе галактик</vt:lpstr>
      <vt:lpstr>Положение галактики в Местной группе галактик</vt:lpstr>
      <vt:lpstr>Изучение Солнечной системы</vt:lpstr>
      <vt:lpstr>Методы исследования</vt:lpstr>
      <vt:lpstr>Искусственные спутники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освоения космоса</dc:title>
  <dc:creator>Kein Sewerus</dc:creator>
  <cp:lastModifiedBy>Admin</cp:lastModifiedBy>
  <cp:revision>10</cp:revision>
  <dcterms:created xsi:type="dcterms:W3CDTF">2013-11-11T18:35:49Z</dcterms:created>
  <dcterms:modified xsi:type="dcterms:W3CDTF">2013-12-06T12:28:42Z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