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1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082" y="4409808"/>
            <a:ext cx="5337885" cy="1960033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082" y="6369840"/>
            <a:ext cx="5337885" cy="11485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F007-6887-4824-BDF0-304E64FD75C0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A949-810D-4450-9CEE-B23451018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2409815"/>
            <a:ext cx="5342310" cy="54019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4BAE-755F-45AA-A05B-7C4FCC40F60F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5F2D-889A-473F-A722-7AAF5D448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94671" y="900964"/>
            <a:ext cx="1104722" cy="69137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082" y="900965"/>
            <a:ext cx="4100668" cy="69137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BEC7-6822-460E-90F6-FD39421D9060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6656-33BC-485C-A0B3-21A94FB20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F3EC-22D4-4637-910A-FA7951449F0E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B363D-ACF9-4884-96A0-593C06583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4411441"/>
            <a:ext cx="5337884" cy="19584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082" y="6369841"/>
            <a:ext cx="5337884" cy="11472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3B0A-754E-4909-8F22-8660B9F1E931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59A4-3F93-4B49-B784-342CA3D90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900966"/>
            <a:ext cx="5342310" cy="12326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082" y="2412999"/>
            <a:ext cx="2603458" cy="5401735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461" y="2412999"/>
            <a:ext cx="2601932" cy="540173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2DF2-AC8A-442A-A386-5317B2440CE3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ED0B-7108-4D02-8EE5-CE5FD1C37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9671" y="2417236"/>
            <a:ext cx="2360868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082" y="3185586"/>
            <a:ext cx="2603458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4050" y="2417236"/>
            <a:ext cx="2356866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461" y="3185586"/>
            <a:ext cx="2603456" cy="4629148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31011-36C1-4508-AF17-9A9A89E8DCDB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3F93-F8BF-4230-B86A-A9E1ED8CF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4155-E80E-4ABF-BF43-0A82A7653406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9F97A-4383-4C92-A60D-9AE4E33D8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B8EB9-5A6D-4191-9C76-0E75E9788B7A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47F8-CAED-41F0-9E55-DC2120657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1" y="594783"/>
            <a:ext cx="1995488" cy="158114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491" y="594783"/>
            <a:ext cx="3209902" cy="721995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1" y="2175933"/>
            <a:ext cx="1995488" cy="56387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F24F-F8BD-4E5E-9B60-46C20CC409D0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F508F-0FE6-4AC0-8A7D-315811782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538537" y="1325033"/>
            <a:ext cx="1385888" cy="2040467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82" y="1849411"/>
            <a:ext cx="2611040" cy="14843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7082" y="3333749"/>
            <a:ext cx="2611040" cy="33736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657600" y="2133600"/>
            <a:ext cx="2571750" cy="4572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7323D-A9AE-472B-899A-E13546C815AA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6CDD-C95B-43AD-AECB-8ECA3CEA5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88000">
              <a:schemeClr val="bg2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6938963" cy="9144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57238" y="901701"/>
            <a:ext cx="53435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7238" y="2408767"/>
            <a:ext cx="5343525" cy="540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7985" y="793538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D4A35A-02A3-4065-AE84-3C77957132EF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5825" y="7935385"/>
            <a:ext cx="3942160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816" y="7935385"/>
            <a:ext cx="456009" cy="4868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7F668A-4E37-4224-94A5-DD3A29B79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68" r:id="rId9"/>
    <p:sldLayoutId id="2147483759" r:id="rId10"/>
    <p:sldLayoutId id="2147483758" r:id="rId11"/>
  </p:sldLayoutIdLst>
  <p:transition spd="slow" advClick="0" advTm="800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glusk.gov.by/dimages/s000425_53888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http://glusk.gov.by/dimages/s000425_538880.jpg" TargetMode="External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glusk.gov.by/dimages/s000425_53888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glusk.gov.by/dimages/s000425_538880.jpg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glusk.gov.by/dimages/s000425_538880.jpg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888" y="347134"/>
            <a:ext cx="6372225" cy="3263900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i="1" dirty="0">
                <a:latin typeface="Comic Sans MS" pitchFamily="66" charset="0"/>
              </a:rPr>
              <a:t>Гомельский государственный университет </a:t>
            </a:r>
          </a:p>
          <a:p>
            <a:pPr algn="ctr"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i="1" dirty="0" smtClean="0">
                <a:latin typeface="Comic Sans MS" pitchFamily="66" charset="0"/>
              </a:rPr>
              <a:t>имени </a:t>
            </a:r>
            <a:r>
              <a:rPr lang="ru-RU" sz="2800" i="1" dirty="0">
                <a:latin typeface="Comic Sans MS" pitchFamily="66" charset="0"/>
              </a:rPr>
              <a:t>Франциска Скорины</a:t>
            </a:r>
          </a:p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800" dirty="0">
                <a:latin typeface="Comic Sans MS" pitchFamily="66" charset="0"/>
              </a:rPr>
              <a:t> </a:t>
            </a:r>
          </a:p>
          <a:p>
            <a:pPr algn="ctr"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i="1" dirty="0">
                <a:solidFill>
                  <a:srgbClr val="0033CC"/>
                </a:solidFill>
                <a:latin typeface="Comic Sans MS" pitchFamily="66" charset="0"/>
              </a:rPr>
              <a:t>Кафедра географии</a:t>
            </a:r>
            <a:r>
              <a:rPr lang="ru-RU" sz="2800" dirty="0">
                <a:latin typeface="Comic Sans MS" pitchFamily="66" charset="0"/>
              </a:rPr>
              <a:t> </a:t>
            </a:r>
            <a:endParaRPr lang="ru-RU" sz="1600" i="1" dirty="0">
              <a:latin typeface="Comic Sans MS" pitchFamily="66" charset="0"/>
            </a:endParaRPr>
          </a:p>
          <a:p>
            <a:pPr algn="ctr"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Волонтерский   отряд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04812" y="3708400"/>
            <a:ext cx="6101954" cy="2017184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7819"/>
              </a:avLst>
            </a:prstTxWarp>
          </a:bodyPr>
          <a:lstStyle/>
          <a:p>
            <a:pPr algn="dist"/>
            <a:r>
              <a:rPr lang="ru-RU" sz="4000" kern="10" normalizeH="1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ПЛАНЕТА ДОБРОТЫ</a:t>
            </a:r>
          </a:p>
        </p:txBody>
      </p:sp>
      <p:pic>
        <p:nvPicPr>
          <p:cNvPr id="9" name="Picture 4" descr="http://glusk.gov.by/dimages/s000425_538880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3" t="5820" r="4388" b="16306"/>
          <a:stretch>
            <a:fillRect/>
          </a:stretch>
        </p:blipFill>
        <p:spPr bwMode="auto">
          <a:xfrm>
            <a:off x="4508898" y="6009218"/>
            <a:ext cx="1656406" cy="161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2025254" y="5532967"/>
            <a:ext cx="282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entury Schoolbook" pitchFamily="18" charset="0"/>
              </a:rPr>
              <a:t>представляет</a:t>
            </a:r>
          </a:p>
        </p:txBody>
      </p:sp>
      <p:pic>
        <p:nvPicPr>
          <p:cNvPr id="1027" name="Picture 3" descr="C:\Users\admin\Desktop\колаж Добр сердце\Новая папка\ггу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696" y="6127751"/>
            <a:ext cx="1872207" cy="211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H:\ГАЗЕТА\png-картинки\срдечк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685441">
            <a:off x="2695575" y="6487584"/>
            <a:ext cx="1485900" cy="226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C:\Users\admin\Desktop\колаж Добр сердце\Новая папка\БРСМ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6983" y="1691680"/>
            <a:ext cx="995803" cy="11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126" y="228764"/>
            <a:ext cx="67580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«Пасхальные радости»</a:t>
            </a:r>
          </a:p>
        </p:txBody>
      </p:sp>
      <p:sp>
        <p:nvSpPr>
          <p:cNvPr id="22530" name="Прямоугольник 4"/>
          <p:cNvSpPr>
            <a:spLocks noChangeArrowheads="1"/>
          </p:cNvSpPr>
          <p:nvPr/>
        </p:nvSpPr>
        <p:spPr bwMode="auto">
          <a:xfrm>
            <a:off x="332656" y="7452320"/>
            <a:ext cx="59936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entury Schoolbook" pitchFamily="18" charset="0"/>
              </a:rPr>
              <a:t>декорирование деревянных яиц </a:t>
            </a:r>
          </a:p>
          <a:p>
            <a:pPr algn="ctr"/>
            <a:r>
              <a:rPr lang="ru-RU" sz="2800">
                <a:latin typeface="Century Schoolbook" pitchFamily="18" charset="0"/>
              </a:rPr>
              <a:t>(с использованием пластилина и бусинок)</a:t>
            </a:r>
          </a:p>
        </p:txBody>
      </p:sp>
      <p:pic>
        <p:nvPicPr>
          <p:cNvPr id="7" name="Рисунок 6" descr="G:\Улуковская школа-интернат\пасх яйца\1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131078" y="4764021"/>
            <a:ext cx="2558716" cy="2833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G:\Улуковская школа-интернат\пасх яйца\35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131078" y="1913738"/>
            <a:ext cx="2485006" cy="271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G:\Улуковская школа-интернат\пасх яйца\У3.jpg"/>
          <p:cNvPicPr/>
          <p:nvPr/>
        </p:nvPicPr>
        <p:blipFill rotWithShape="1">
          <a:blip r:embed="rId4">
            <a:extLst/>
          </a:blip>
          <a:srcRect t="-2" b="-757"/>
          <a:stretch/>
        </p:blipFill>
        <p:spPr bwMode="auto">
          <a:xfrm>
            <a:off x="621651" y="3602365"/>
            <a:ext cx="3451307" cy="334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Рисунок 9" descr="G:\Улуковская школа-интернат\пасх яйца\5.jpg"/>
          <p:cNvPicPr/>
          <p:nvPr/>
        </p:nvPicPr>
        <p:blipFill rotWithShape="1">
          <a:blip r:embed="rId5" cstate="print">
            <a:extLst/>
          </a:blip>
          <a:srcRect b="10246"/>
          <a:stretch/>
        </p:blipFill>
        <p:spPr bwMode="auto">
          <a:xfrm>
            <a:off x="1301120" y="979579"/>
            <a:ext cx="2508398" cy="2531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927514">
            <a:off x="-628267" y="1992868"/>
            <a:ext cx="3393017" cy="163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smailik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112" y="778125"/>
            <a:ext cx="1175007" cy="146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0687" y="186267"/>
            <a:ext cx="4947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«Сосуд счастья» </a:t>
            </a:r>
          </a:p>
        </p:txBody>
      </p:sp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-189309" y="7524328"/>
            <a:ext cx="729019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Century Schoolbook" pitchFamily="18" charset="0"/>
              </a:rPr>
              <a:t>создание «</a:t>
            </a:r>
            <a:r>
              <a:rPr lang="ru-RU" sz="2800" dirty="0" err="1">
                <a:latin typeface="Century Schoolbook" pitchFamily="18" charset="0"/>
              </a:rPr>
              <a:t>насыпушки</a:t>
            </a:r>
            <a:r>
              <a:rPr lang="ru-RU" sz="2800" dirty="0">
                <a:latin typeface="Century Schoolbook" pitchFamily="18" charset="0"/>
              </a:rPr>
              <a:t>» </a:t>
            </a:r>
          </a:p>
          <a:p>
            <a:pPr algn="ctr"/>
            <a:r>
              <a:rPr lang="ru-RU" sz="2800" dirty="0">
                <a:latin typeface="Century Schoolbook" pitchFamily="18" charset="0"/>
              </a:rPr>
              <a:t>(радуги из поваренной соли и разноцветных мелков)</a:t>
            </a:r>
          </a:p>
        </p:txBody>
      </p:sp>
      <p:pic>
        <p:nvPicPr>
          <p:cNvPr id="11266" name="Picture 2" descr="G:\Улуковская школа-интернат\сосуд счасьтя\4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32130" y="2801686"/>
            <a:ext cx="1952397" cy="360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4" descr="http://glusk.gov.by/dimages/s000425_538880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3" t="5820" r="4388" b="16306"/>
          <a:stretch>
            <a:fillRect/>
          </a:stretch>
        </p:blipFill>
        <p:spPr bwMode="auto">
          <a:xfrm>
            <a:off x="755810" y="6423266"/>
            <a:ext cx="1305038" cy="15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Улуковская школа-интернат\сосуд счасьтя\2.jpg"/>
          <p:cNvPicPr/>
          <p:nvPr/>
        </p:nvPicPr>
        <p:blipFill rotWithShape="1">
          <a:blip r:embed="rId5">
            <a:extLst/>
          </a:blip>
          <a:srcRect t="7353" b="24670"/>
          <a:stretch/>
        </p:blipFill>
        <p:spPr bwMode="auto">
          <a:xfrm>
            <a:off x="2378364" y="1214899"/>
            <a:ext cx="2137012" cy="285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Рисунок 8" descr="G:\Улуковская школа-интернат\сосуд счасьтя\5.jpg"/>
          <p:cNvPicPr/>
          <p:nvPr/>
        </p:nvPicPr>
        <p:blipFill rotWithShape="1">
          <a:blip r:embed="rId6">
            <a:extLst/>
          </a:blip>
          <a:srcRect t="12393" r="4622" b="8528"/>
          <a:stretch/>
        </p:blipFill>
        <p:spPr bwMode="auto">
          <a:xfrm>
            <a:off x="4725144" y="3033017"/>
            <a:ext cx="1913115" cy="3555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Рисунок 9" descr="http://img-fotki.yandex.ru/get/3205/mistina.5/0_1ba8f_34566055_XL"/>
          <p:cNvPicPr/>
          <p:nvPr/>
        </p:nvPicPr>
        <p:blipFill rotWithShape="1">
          <a:blip r:embed="rId7" cstate="print">
            <a:extLst/>
          </a:blip>
          <a:srcRect l="5270" t="5898" r="5306"/>
          <a:stretch/>
        </p:blipFill>
        <p:spPr bwMode="auto">
          <a:xfrm>
            <a:off x="2624803" y="4389954"/>
            <a:ext cx="2068333" cy="2771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76649">
            <a:off x="4847035" y="698500"/>
            <a:ext cx="1670447" cy="25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mailik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485" y="321734"/>
            <a:ext cx="881063" cy="15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119" y="251884"/>
            <a:ext cx="6535341" cy="2015067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sz="57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</a:t>
            </a:r>
            <a:r>
              <a:rPr lang="ru-RU" sz="57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</a:t>
            </a:r>
            <a:r>
              <a:rPr lang="ru-RU" sz="57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</a:t>
            </a:r>
            <a:r>
              <a:rPr lang="ru-RU" sz="5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</a:t>
            </a:r>
            <a:r>
              <a:rPr lang="ru-RU" sz="57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</a:t>
            </a:r>
            <a:r>
              <a:rPr lang="ru-RU" sz="57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</a:t>
            </a:r>
            <a:r>
              <a:rPr lang="ru-RU" sz="57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</a:t>
            </a:r>
            <a:r>
              <a:rPr lang="ru-RU" sz="57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</a:t>
            </a:r>
            <a:r>
              <a:rPr lang="ru-RU" sz="5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это процесс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 душевного творчества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, результатом которого становятся добрые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дела!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1160860" y="2844801"/>
            <a:ext cx="4733925" cy="2783417"/>
          </a:xfrm>
        </p:spPr>
        <p:txBody>
          <a:bodyPr>
            <a:noAutofit/>
          </a:bodyPr>
          <a:lstStyle/>
          <a:p>
            <a:r>
              <a:rPr lang="ru-RU" sz="6000" b="1" smtClean="0">
                <a:solidFill>
                  <a:srgbClr val="AE107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Спешите делать</a:t>
            </a:r>
            <a:r>
              <a:rPr lang="ru-RU" sz="60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60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60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ru-RU" sz="6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Добрые дела!</a:t>
            </a:r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2413" y="6301318"/>
            <a:ext cx="6272932" cy="25611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Присоединяйтесь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участникам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волонтерского движения!</a:t>
            </a:r>
            <a:r>
              <a:rPr lang="ru-RU" i="1" dirty="0">
                <a:solidFill>
                  <a:srgbClr val="99000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8" name="Picture 5" descr="http://glusk.gov.by/dimages/s000425_538880.jp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3" t="5820" r="4388" b="16306"/>
          <a:stretch>
            <a:fillRect/>
          </a:stretch>
        </p:blipFill>
        <p:spPr bwMode="auto">
          <a:xfrm>
            <a:off x="4797153" y="4383617"/>
            <a:ext cx="1728192" cy="208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H:\ГАЗЕТА\png-картинки\Новая папка\серд-смайли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254" y="3951818"/>
            <a:ext cx="1193006" cy="205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348513">
            <a:off x="4643174" y="3649002"/>
            <a:ext cx="3043767" cy="146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:\ГАЗЕТА\png-картинки\Новая папка\БРСМ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3" y="7092280"/>
            <a:ext cx="1232372" cy="140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1791284"/>
            <a:ext cx="6522858" cy="2092881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50800" dir="5400000" sx="77000" sy="77000" algn="ctr" rotWithShape="0">
              <a:srgbClr val="000000">
                <a:alpha val="67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19050"/>
          </a:sp3d>
        </p:spPr>
        <p:txBody>
          <a:bodyPr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500" b="1" spc="3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317500">
                    <a:schemeClr val="accent1">
                      <a:alpha val="40000"/>
                    </a:schemeClr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ТВОРЧЕСКАЯ</a:t>
            </a:r>
            <a:r>
              <a:rPr lang="ru-RU" sz="45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317500">
                    <a:schemeClr val="accent1">
                      <a:alpha val="40000"/>
                    </a:schemeClr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5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317500">
                    <a:schemeClr val="accent1">
                      <a:alpha val="40000"/>
                    </a:schemeClr>
                  </a:glow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МАСТЕРСКАЯ</a:t>
            </a:r>
            <a:r>
              <a:rPr lang="ru-RU" sz="4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175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4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317500">
                    <a:schemeClr val="accent1">
                      <a:alpha val="40000"/>
                    </a:schemeClr>
                  </a:glow>
                </a:effectLst>
              </a:rPr>
            </a:br>
            <a:endParaRPr lang="ru-RU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3175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96466" y="347133"/>
            <a:ext cx="6172200" cy="2017184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3200" b="1" smtClean="0">
                <a:latin typeface="Century Schoolbook" pitchFamily="18" charset="0"/>
              </a:rPr>
              <a:t>Волонтерский студенческий проект</a:t>
            </a:r>
          </a:p>
        </p:txBody>
      </p:sp>
      <p:pic>
        <p:nvPicPr>
          <p:cNvPr id="8" name="Рисунок 7" descr="H:\ГАЗЕТА\png-картинки\dosk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160" y="5340351"/>
            <a:ext cx="3050381" cy="356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082" y="3587751"/>
            <a:ext cx="6588919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Девиз: 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дети должны жить в мире красоты, игры,  сказки, музыки,  рисунка, фантазии, творчества.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В.А. Сухомлинский</a:t>
            </a:r>
          </a:p>
        </p:txBody>
      </p:sp>
      <p:pic>
        <p:nvPicPr>
          <p:cNvPr id="2052" name="Picture 4" descr="H:\ГАЗЕТА\png-картинки\срдеч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179415">
            <a:off x="3423692" y="6037967"/>
            <a:ext cx="2826251" cy="303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842" y="247651"/>
            <a:ext cx="6535340" cy="8159749"/>
          </a:xfrm>
        </p:spPr>
        <p:txBody>
          <a:bodyPr rtlCol="0" anchor="t"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Проект реализуется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через создание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развивающего клуба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Открой в себе талант!» </a:t>
            </a:r>
            <a:endParaRPr lang="ru-RU" sz="44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на базе учреждения образования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Гомельского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района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«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Улуковская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 вспомогательная школа-интернат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для детей-сирот и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детей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оставшихся без попечения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родителей»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3074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77369">
            <a:off x="2078832" y="5630333"/>
            <a:ext cx="264676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:\ГАЗЕТА\png-картинки\Новая папка\серд-смайл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7" y="6972300"/>
            <a:ext cx="1026319" cy="177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glusk.gov.by/dimages/s000425_538880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3" t="5820" r="4388" b="16306"/>
          <a:stretch>
            <a:fillRect/>
          </a:stretch>
        </p:blipFill>
        <p:spPr bwMode="auto">
          <a:xfrm>
            <a:off x="5301208" y="6589184"/>
            <a:ext cx="1440159" cy="186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77369">
            <a:off x="2060972" y="5630333"/>
            <a:ext cx="264675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44" y="1"/>
            <a:ext cx="6534150" cy="2112433"/>
          </a:xfrm>
        </p:spPr>
        <p:txBody>
          <a:bodyPr>
            <a:noAutofit/>
          </a:bodyPr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z="4000" b="1" i="1" smtClean="0">
                <a:solidFill>
                  <a:srgbClr val="AE107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Творческая мастерская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mtClean="0">
                <a:solidFill>
                  <a:srgbClr val="262626"/>
                </a:solidFill>
                <a:latin typeface="Century Schoolbook" pitchFamily="18" charset="0"/>
              </a:rPr>
              <a:t>является средством обеспечения </a:t>
            </a:r>
            <a:r>
              <a:rPr lang="ru-RU" b="1" smtClean="0">
                <a:solidFill>
                  <a:srgbClr val="262626"/>
                </a:solidFill>
                <a:latin typeface="Century Schoolbook" pitchFamily="18" charset="0"/>
              </a:rPr>
              <a:t>сотрудничества </a:t>
            </a:r>
            <a:r>
              <a:rPr lang="ru-RU" smtClean="0">
                <a:solidFill>
                  <a:srgbClr val="262626"/>
                </a:solidFill>
                <a:latin typeface="Century Schoolbook" pitchFamily="18" charset="0"/>
              </a:rPr>
              <a:t>и </a:t>
            </a:r>
            <a:r>
              <a:rPr lang="ru-RU" b="1" smtClean="0">
                <a:solidFill>
                  <a:srgbClr val="262626"/>
                </a:solidFill>
                <a:latin typeface="Century Schoolbook" pitchFamily="18" charset="0"/>
              </a:rPr>
              <a:t>сотворчества </a:t>
            </a:r>
            <a:br>
              <a:rPr lang="ru-RU" b="1" smtClean="0">
                <a:solidFill>
                  <a:srgbClr val="262626"/>
                </a:solidFill>
                <a:latin typeface="Century Schoolbook" pitchFamily="18" charset="0"/>
              </a:rPr>
            </a:br>
            <a:r>
              <a:rPr lang="ru-RU" smtClean="0">
                <a:solidFill>
                  <a:srgbClr val="262626"/>
                </a:solidFill>
                <a:latin typeface="Century Schoolbook" pitchFamily="18" charset="0"/>
              </a:rPr>
              <a:t>детей и юношества</a:t>
            </a:r>
          </a:p>
        </p:txBody>
      </p:sp>
      <p:pic>
        <p:nvPicPr>
          <p:cNvPr id="4098" name="Рисунок 2" descr="Описание: G:\Улуковская школа-интернат\цыплята\1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20688" y="2921915"/>
            <a:ext cx="5544616" cy="5255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21076">
            <a:off x="2571282" y="6952250"/>
            <a:ext cx="3904049" cy="188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021076">
            <a:off x="2664493" y="7532101"/>
            <a:ext cx="2569822" cy="14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466" y="251884"/>
            <a:ext cx="6265069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Совместные творческие дела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3200" dirty="0">
                <a:latin typeface="Century Schoolbook" pitchFamily="18" charset="0"/>
              </a:rPr>
              <a:t>всегда приносят </a:t>
            </a:r>
            <a:r>
              <a:rPr lang="ru-RU" sz="3200" b="1" dirty="0">
                <a:latin typeface="Century Schoolbook" pitchFamily="18" charset="0"/>
              </a:rPr>
              <a:t>позитивные эмоции</a:t>
            </a:r>
            <a:r>
              <a:rPr lang="ru-RU" sz="3200" dirty="0">
                <a:latin typeface="Century Schoolbook" pitchFamily="18" charset="0"/>
              </a:rPr>
              <a:t>: дарят радость, делают нас добрее и терпимее друг к другу</a:t>
            </a:r>
          </a:p>
        </p:txBody>
      </p:sp>
      <p:pic>
        <p:nvPicPr>
          <p:cNvPr id="6" name="Рисунок 5" descr="G:\Улуковская школа-интернат\я люблю окр мир\IMG_5349.jp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964548" y="3545093"/>
            <a:ext cx="2484276" cy="3999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G:\Улуковская школа-интернат\цыплята\3481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573016" y="4070051"/>
            <a:ext cx="3096344" cy="338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450404">
            <a:off x="2453129" y="6674105"/>
            <a:ext cx="1626113" cy="24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glusk.gov.by/dimages/s000425_538880.jpg"/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23" t="5820" r="4388" b="16306"/>
          <a:stretch>
            <a:fillRect/>
          </a:stretch>
        </p:blipFill>
        <p:spPr bwMode="auto">
          <a:xfrm>
            <a:off x="292624" y="7459135"/>
            <a:ext cx="1264168" cy="143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30" y="-56173"/>
            <a:ext cx="6588570" cy="412750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sz="4400" b="1" i="1" dirty="0" smtClean="0">
                <a:solidFill>
                  <a:srgbClr val="AE107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Занятия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sz="3200" dirty="0" smtClean="0">
                <a:solidFill>
                  <a:srgbClr val="262626"/>
                </a:solidFill>
                <a:latin typeface="Century Schoolbook" pitchFamily="18" charset="0"/>
              </a:rPr>
              <a:t>(проведенные в рамках проекта)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sz="3200" dirty="0" smtClean="0">
                <a:solidFill>
                  <a:srgbClr val="262626"/>
                </a:solidFill>
                <a:latin typeface="Century Schoolbook" pitchFamily="18" charset="0"/>
              </a:rPr>
              <a:t>направлены на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262626"/>
                </a:solidFill>
                <a:latin typeface="Century Schoolbook" pitchFamily="18" charset="0"/>
              </a:rPr>
              <a:t>развитие творческих способностей</a:t>
            </a:r>
            <a:r>
              <a:rPr lang="ru-RU" sz="3200" dirty="0" smtClean="0">
                <a:solidFill>
                  <a:srgbClr val="262626"/>
                </a:solidFill>
                <a:latin typeface="Century Schoolbook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sz="3200" dirty="0" smtClean="0">
                <a:solidFill>
                  <a:srgbClr val="262626"/>
                </a:solidFill>
                <a:latin typeface="Century Schoolbook" pitchFamily="18" charset="0"/>
              </a:rPr>
              <a:t>детей-сирот и детей оставшихся </a:t>
            </a:r>
            <a:endParaRPr lang="en-US" sz="3200" dirty="0" smtClean="0">
              <a:solidFill>
                <a:srgbClr val="262626"/>
              </a:solidFill>
              <a:latin typeface="Century Schoolbook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sz="3200" dirty="0" smtClean="0">
                <a:solidFill>
                  <a:srgbClr val="262626"/>
                </a:solidFill>
                <a:latin typeface="Century Schoolbook" pitchFamily="18" charset="0"/>
              </a:rPr>
              <a:t>без </a:t>
            </a:r>
            <a:r>
              <a:rPr lang="ru-RU" sz="3200" dirty="0" smtClean="0">
                <a:solidFill>
                  <a:srgbClr val="262626"/>
                </a:solidFill>
                <a:latin typeface="Century Schoolbook" pitchFamily="18" charset="0"/>
              </a:rPr>
              <a:t>попечения родителей</a:t>
            </a:r>
          </a:p>
        </p:txBody>
      </p:sp>
      <p:pic>
        <p:nvPicPr>
          <p:cNvPr id="6146" name="Picture 2" descr="G:\Улуковская школа-интернат\я люблю окр мир\IMG_541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023188" y="4694076"/>
            <a:ext cx="1571016" cy="3573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G:\Улуковская школа-интернат\я люблю окр мир\IMG_535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348880" y="4075178"/>
            <a:ext cx="2592287" cy="251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506800">
            <a:off x="2939270" y="6298375"/>
            <a:ext cx="2646759" cy="403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Улуковская школа-интернат\Новый год-14\I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8365"/>
          <a:stretch/>
        </p:blipFill>
        <p:spPr bwMode="auto">
          <a:xfrm>
            <a:off x="269430" y="4519097"/>
            <a:ext cx="207945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 descr="H:\ГАЗЕТА\png-картинки\срдечки.png"/>
          <p:cNvPicPr>
            <a:picLocks noChangeAspect="1" noChangeArrowheads="1"/>
          </p:cNvPicPr>
          <p:nvPr/>
        </p:nvPicPr>
        <p:blipFill rotWithShape="1">
          <a:blip r:embed="rId4"/>
          <a:srcRect r="34353" b="49645"/>
          <a:stretch/>
        </p:blipFill>
        <p:spPr bwMode="auto">
          <a:xfrm rot="21280297">
            <a:off x="1796867" y="4170211"/>
            <a:ext cx="895643" cy="104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320279" y="7871885"/>
            <a:ext cx="64400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entury Schoolbook" pitchFamily="18" charset="0"/>
              </a:rPr>
              <a:t>аппликация из природных материалов </a:t>
            </a:r>
          </a:p>
          <a:p>
            <a:pPr algn="ctr"/>
            <a:r>
              <a:rPr lang="ru-RU" sz="2800">
                <a:latin typeface="Century Schoolbook" pitchFamily="18" charset="0"/>
              </a:rPr>
              <a:t>(крупы и яичной скорлупы)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279" y="91018"/>
            <a:ext cx="60436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«Я люблю окружающий мир!» </a:t>
            </a:r>
          </a:p>
        </p:txBody>
      </p:sp>
      <p:pic>
        <p:nvPicPr>
          <p:cNvPr id="7171" name="Picture 3" descr="G:\Улуковская школа-интернат\я люблю окр мир\IMG_541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6731" y="2006539"/>
            <a:ext cx="1518133" cy="2544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G:\Улуковская школа-интернат\я люблю окр мир\IMG_538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389856" y="1701342"/>
            <a:ext cx="2135488" cy="2401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G:\Улуковская школа-интернат\я люблю окр мир\IMG_542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89145" y="2699792"/>
            <a:ext cx="1530170" cy="2376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G:\Улуковская школа-интернат\я люблю окр мир\IMG_5461.jpg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t="9112"/>
          <a:stretch/>
        </p:blipFill>
        <p:spPr bwMode="auto">
          <a:xfrm>
            <a:off x="1495129" y="5453740"/>
            <a:ext cx="2973713" cy="195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5" name="Picture 7" descr="G:\Улуковская школа-интернат\я люблю окр мир\IMG_5426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t="5170"/>
          <a:stretch/>
        </p:blipFill>
        <p:spPr bwMode="auto">
          <a:xfrm>
            <a:off x="4455113" y="4220207"/>
            <a:ext cx="1908777" cy="300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689098">
            <a:off x="-828608" y="3964973"/>
            <a:ext cx="3532647" cy="17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smailik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7882" y="6430434"/>
            <a:ext cx="912019" cy="15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75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75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2538" y="0"/>
            <a:ext cx="52649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«Волшебная </a:t>
            </a: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			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иголка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 </a:t>
            </a:r>
          </a:p>
        </p:txBody>
      </p:sp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902250" y="8221133"/>
            <a:ext cx="54970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>
                <a:latin typeface="Century Schoolbook" pitchFamily="18" charset="0"/>
              </a:rPr>
              <a:t>пошив мягких игрушек (цыплят)</a:t>
            </a:r>
          </a:p>
        </p:txBody>
      </p:sp>
      <p:pic>
        <p:nvPicPr>
          <p:cNvPr id="8194" name="Picture 2" descr="G:\Улуковская школа-интернат\цыплята\100_3452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5305" b="7365"/>
          <a:stretch/>
        </p:blipFill>
        <p:spPr bwMode="auto">
          <a:xfrm>
            <a:off x="902250" y="1521261"/>
            <a:ext cx="2723113" cy="3122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G:\Улуковская школа-интернат\цыплята\100_3460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10975"/>
          <a:stretch/>
        </p:blipFill>
        <p:spPr bwMode="auto">
          <a:xfrm>
            <a:off x="902250" y="4667553"/>
            <a:ext cx="2832904" cy="2990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G:\Улуковская школа-интернат\цыплята\2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t="26626"/>
          <a:stretch/>
        </p:blipFill>
        <p:spPr bwMode="auto">
          <a:xfrm>
            <a:off x="4265712" y="5652120"/>
            <a:ext cx="2592288" cy="235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 descr="G:\Улуковская школа-интернат\цыплята\100_3462.JPG"/>
          <p:cNvPicPr>
            <a:picLocks noChangeAspect="1" noChangeArrowheads="1"/>
          </p:cNvPicPr>
          <p:nvPr/>
        </p:nvPicPr>
        <p:blipFill rotWithShape="1">
          <a:blip r:embed="rId5">
            <a:extLst/>
          </a:blip>
          <a:srcRect b="9307"/>
          <a:stretch/>
        </p:blipFill>
        <p:spPr bwMode="auto">
          <a:xfrm>
            <a:off x="3885034" y="1979712"/>
            <a:ext cx="2632497" cy="3130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240416">
            <a:off x="3758533" y="4105931"/>
            <a:ext cx="2196259" cy="334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smailik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7" y="0"/>
            <a:ext cx="879872" cy="150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4" y="184151"/>
            <a:ext cx="6194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</a:t>
            </a: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Юные художники»</a:t>
            </a: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-22623" y="6398684"/>
            <a:ext cx="7209235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>
                <a:latin typeface="Century Schoolbook" pitchFamily="18" charset="0"/>
              </a:rPr>
              <a:t>  </a:t>
            </a:r>
            <a:r>
              <a:rPr lang="ru-RU" sz="2800" dirty="0" err="1">
                <a:latin typeface="Century Schoolbook" pitchFamily="18" charset="0"/>
              </a:rPr>
              <a:t>граттаж</a:t>
            </a:r>
            <a:endParaRPr lang="ru-RU" sz="2800" dirty="0">
              <a:latin typeface="Century Schoolbook" pitchFamily="18" charset="0"/>
            </a:endParaRPr>
          </a:p>
          <a:p>
            <a:pPr algn="ctr"/>
            <a:r>
              <a:rPr lang="ru-RU" sz="2800" dirty="0">
                <a:latin typeface="Century Schoolbook" pitchFamily="18" charset="0"/>
              </a:rPr>
              <a:t> (создание гравюр методом процарапывания заостренным инструментом грунтованного листа)</a:t>
            </a:r>
          </a:p>
        </p:txBody>
      </p:sp>
      <p:pic>
        <p:nvPicPr>
          <p:cNvPr id="9219" name="Picture 3" descr="G:\Улуковская школа-интернат\гравиры\SS100327.JP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t="6029"/>
          <a:stretch/>
        </p:blipFill>
        <p:spPr bwMode="auto">
          <a:xfrm>
            <a:off x="4725143" y="834826"/>
            <a:ext cx="1994655" cy="2951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G:\Улуковская школа-интернат\гравиры\SS100339.JPG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t="10380" r="21217" b="5537"/>
          <a:stretch/>
        </p:blipFill>
        <p:spPr bwMode="auto">
          <a:xfrm>
            <a:off x="836712" y="2388956"/>
            <a:ext cx="3493869" cy="345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1" name="Picture 5" descr="G:\Улуковская школа-интернат\гравиры\SS100323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t="7725"/>
          <a:stretch/>
        </p:blipFill>
        <p:spPr bwMode="auto">
          <a:xfrm>
            <a:off x="4185084" y="3877327"/>
            <a:ext cx="2534713" cy="3088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2" descr="H:\ГАЗЕТА\png-картинки\срдечки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41470">
            <a:off x="1483763" y="-3750"/>
            <a:ext cx="264676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smailik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3" y="880534"/>
            <a:ext cx="1403821" cy="16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D59CF5-A628-459C-9B3B-0CA7736312F7}"/>
</file>

<file path=customXml/itemProps2.xml><?xml version="1.0" encoding="utf-8"?>
<ds:datastoreItem xmlns:ds="http://schemas.openxmlformats.org/officeDocument/2006/customXml" ds:itemID="{CC5B6AE0-3625-4524-9DE6-8C502872541E}"/>
</file>

<file path=customXml/itemProps3.xml><?xml version="1.0" encoding="utf-8"?>
<ds:datastoreItem xmlns:ds="http://schemas.openxmlformats.org/officeDocument/2006/customXml" ds:itemID="{2A498B21-1811-4EE0-A193-64B18E94C664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650</TotalTime>
  <Words>207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ТВОРЧЕСКАЯ  МАСТЕРСКАЯ </vt:lpstr>
      <vt:lpstr>Презентация PowerPoint</vt:lpstr>
      <vt:lpstr> Творческая мастерская  является средством обеспечения сотрудничества и сотворчества  детей и юношества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Спешите делать   Добрые дела! 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Olga Ostapkevich</cp:lastModifiedBy>
  <cp:revision>76</cp:revision>
  <dcterms:created xsi:type="dcterms:W3CDTF">2014-10-27T11:34:20Z</dcterms:created>
  <dcterms:modified xsi:type="dcterms:W3CDTF">2014-11-03T09:25:42Z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