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7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C587-0C2E-49CC-8927-03A8A04B662F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D5C3-39CC-4BA8-9BB9-791A32985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2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C587-0C2E-49CC-8927-03A8A04B662F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5D5C3-39CC-4BA8-9BB9-791A32985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4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b="1" smtClean="0">
                <a:solidFill>
                  <a:srgbClr val="C00000"/>
                </a:solidFill>
                <a:latin typeface="Batang" pitchFamily="18" charset="-127"/>
              </a:rPr>
              <a:t>геолого-географический факультет</a:t>
            </a:r>
            <a:endParaRPr lang="ru-RU" sz="7200" b="1" dirty="0" smtClean="0">
              <a:solidFill>
                <a:srgbClr val="C00000"/>
              </a:solidFill>
              <a:latin typeface="Batang" pitchFamily="18" charset="-127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4026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аспирантура (очная, заочная)</a:t>
            </a: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8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Дополнительное образование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98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Вступительные испытания</a:t>
            </a: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3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Вступительные испытания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87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Особенности учебного процесса</a:t>
            </a:r>
            <a:endParaRPr lang="ru-RU" sz="48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3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На занятиях</a:t>
            </a:r>
            <a:endParaRPr lang="ru-RU" sz="28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94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smtClean="0"/>
              <a:t>На занятиях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54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smtClean="0"/>
              <a:t>На занятиях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6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smtClean="0"/>
              <a:t>На занятиях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4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На буровой практике</a:t>
            </a:r>
            <a:endParaRPr lang="ru-RU" sz="28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1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Arial Narrow" pitchFamily="34" charset="0"/>
                <a:cs typeface="Angsana New" pitchFamily="18" charset="-34"/>
              </a:rPr>
              <a:t>Специальности:</a:t>
            </a:r>
            <a:endParaRPr lang="ru-RU" dirty="0" smtClean="0">
              <a:latin typeface="Arial Narrow" pitchFamily="34" charset="0"/>
              <a:cs typeface="Angsana New" pitchFamily="18" charset="-34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9220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smtClean="0"/>
              <a:t>Учебная практика (карьеры Глушкевичи и Круговец)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15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smtClean="0"/>
              <a:t>Учебная практика (Руба, Витебская область)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18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smtClean="0"/>
              <a:t>Учебная практика (карьер ленточных глин, Витебская область)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82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smtClean="0"/>
              <a:t>На практике (калийные шахты, Солигорск)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19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smtClean="0"/>
              <a:t>Учебная практика (карьер, Солигорск)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1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smtClean="0"/>
              <a:t>Гидрологическая практика (Гродненская область)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16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smtClean="0"/>
              <a:t>Межзональная практика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87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Контактная информация</a:t>
            </a: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4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геология и разведка месторождений полезных ископаемых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8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1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smtClean="0">
                <a:solidFill>
                  <a:srgbClr val="FF0000"/>
                </a:solidFill>
              </a:rPr>
              <a:t>геоэкология</a:t>
            </a:r>
            <a:endParaRPr lang="ru-RU" sz="6000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5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9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smtClean="0">
                <a:solidFill>
                  <a:srgbClr val="FF0000"/>
                </a:solidFill>
              </a:rPr>
              <a:t>география </a:t>
            </a:r>
            <a:endParaRPr lang="ru-RU" sz="5400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6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3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магистратура (очная, заочная)</a:t>
            </a: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63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DC42BC-EBC7-4CEB-A76D-3E020640B6E5}"/>
</file>

<file path=customXml/itemProps2.xml><?xml version="1.0" encoding="utf-8"?>
<ds:datastoreItem xmlns:ds="http://schemas.openxmlformats.org/officeDocument/2006/customXml" ds:itemID="{C3009C43-6049-4DBA-A6A7-486CBD67BC77}"/>
</file>

<file path=customXml/itemProps3.xml><?xml version="1.0" encoding="utf-8"?>
<ds:datastoreItem xmlns:ds="http://schemas.openxmlformats.org/officeDocument/2006/customXml" ds:itemID="{D7BDA754-2B31-4B8D-AE82-0FFE80EBA42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Экран (4:3)</PresentationFormat>
  <Paragraphs>24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геолого-географический факультет</vt:lpstr>
      <vt:lpstr>Специальности:</vt:lpstr>
      <vt:lpstr>геология и разведка месторождений полезных ископаемых</vt:lpstr>
      <vt:lpstr>Презентация PowerPoint</vt:lpstr>
      <vt:lpstr>геоэкология</vt:lpstr>
      <vt:lpstr>Презентация PowerPoint</vt:lpstr>
      <vt:lpstr>география </vt:lpstr>
      <vt:lpstr>Презентация PowerPoint</vt:lpstr>
      <vt:lpstr>магистратура (очная, заочная)</vt:lpstr>
      <vt:lpstr>аспирантура (очная, заочная)</vt:lpstr>
      <vt:lpstr>Дополнительное образование</vt:lpstr>
      <vt:lpstr>Вступительные испытания</vt:lpstr>
      <vt:lpstr>Вступительные испытания</vt:lpstr>
      <vt:lpstr>Особенности учебного процесса</vt:lpstr>
      <vt:lpstr>На занятиях</vt:lpstr>
      <vt:lpstr>На занятиях</vt:lpstr>
      <vt:lpstr>На занятиях</vt:lpstr>
      <vt:lpstr>На занятиях</vt:lpstr>
      <vt:lpstr>На буровой практике</vt:lpstr>
      <vt:lpstr>Учебная практика (карьеры Глушкевичи и Круговец)</vt:lpstr>
      <vt:lpstr>Учебная практика (Руба, Витебская область)</vt:lpstr>
      <vt:lpstr>Учебная практика (карьер ленточных глин, Витебская область)</vt:lpstr>
      <vt:lpstr>На практике (калийные шахты, Солигорск)</vt:lpstr>
      <vt:lpstr>Учебная практика (карьер, Солигорск)</vt:lpstr>
      <vt:lpstr>Гидрологическая практика (Гродненская область)</vt:lpstr>
      <vt:lpstr>Межзональная практика</vt:lpstr>
      <vt:lpstr>Контактная информация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геолого-географический факультет</dc:title>
  <dc:creator>Ангу</dc:creator>
  <cp:lastModifiedBy>Ангу</cp:lastModifiedBy>
  <cp:revision>1</cp:revision>
  <dcterms:created xsi:type="dcterms:W3CDTF">2015-12-11T13:35:36Z</dcterms:created>
  <dcterms:modified xsi:type="dcterms:W3CDTF">2015-12-11T13:35:36Z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