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C4DF6-1FF4-4ECF-ACF0-18BCFE07E4E5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1798C-9379-4FC3-8154-9C09E53F7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41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1798C-9379-4FC3-8154-9C09E53F797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10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60CE72-5178-49DF-8B18-C62F6B972337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CBEE526-3E30-471B-9E3E-F1F042A9CD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6672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6000" dirty="0" smtClean="0">
                <a:cs typeface="Aharoni" pitchFamily="2" charset="-79"/>
              </a:rPr>
              <a:t>Геолого-географический факультет</a:t>
            </a:r>
            <a:endParaRPr lang="ru-RU" sz="6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927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3" name="drumroll.wav"/>
          </p:stSnd>
        </p:sndAc>
      </p:transition>
    </mc:Choice>
    <mc:Fallback xmlns="">
      <p:transition spd="slow">
        <p:split orient="vert"/>
        <p:sndAc>
          <p:stSnd>
            <p:snd r:embed="rId4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Что делать?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sz="4400" dirty="0"/>
              <a:t>	</a:t>
            </a:r>
            <a:r>
              <a:rPr lang="ru-RU" sz="4400" dirty="0" smtClean="0">
                <a:solidFill>
                  <a:srgbClr val="FF0000"/>
                </a:solidFill>
              </a:rPr>
              <a:t>1. Сдать ЦТ: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География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Математика</a:t>
            </a:r>
          </a:p>
          <a:p>
            <a:r>
              <a:rPr lang="ru-RU" sz="4400" dirty="0" smtClean="0">
                <a:solidFill>
                  <a:srgbClr val="FF0000"/>
                </a:solidFill>
              </a:rPr>
              <a:t>Русский (белорусский) язык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96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2. Подать документы на специальность «Геология и разведка месторождений полезных ископаемых» (Гомельский государственный университет им. Ф. Скорины)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7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dirty="0" smtClean="0"/>
              <a:t>Зачем?</a:t>
            </a:r>
            <a:endParaRPr lang="ru-RU" sz="6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>Чтобы иметь </a:t>
            </a:r>
            <a:r>
              <a:rPr lang="ru-RU" sz="4800" b="1" dirty="0" smtClean="0"/>
              <a:t>интересную</a:t>
            </a:r>
            <a:r>
              <a:rPr lang="ru-RU" sz="4800" dirty="0" smtClean="0"/>
              <a:t> и </a:t>
            </a:r>
            <a:r>
              <a:rPr lang="ru-RU" sz="4800" b="1" dirty="0" smtClean="0"/>
              <a:t>высокооплачиваемую</a:t>
            </a:r>
            <a:r>
              <a:rPr lang="ru-RU" sz="4800" dirty="0" smtClean="0"/>
              <a:t>  профессию, с возможностью работы в разных странах мира </a:t>
            </a:r>
          </a:p>
        </p:txBody>
      </p:sp>
    </p:spTree>
    <p:extLst>
      <p:ext uri="{BB962C8B-B14F-4D97-AF65-F5344CB8AC3E}">
        <p14:creationId xmlns:p14="http://schemas.microsoft.com/office/powerpoint/2010/main" val="274545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Почему?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09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/>
              <a:t>100% трудоустройство </a:t>
            </a:r>
          </a:p>
          <a:p>
            <a:pPr marL="0" indent="0" algn="ctr">
              <a:buNone/>
            </a:pPr>
            <a:r>
              <a:rPr lang="ru-RU" sz="4000" b="1" i="1" smtClean="0"/>
              <a:t>в </a:t>
            </a:r>
            <a:r>
              <a:rPr lang="ru-RU" sz="4000" b="1" i="1" smtClean="0"/>
              <a:t>Беларуси, </a:t>
            </a:r>
            <a:r>
              <a:rPr lang="ru-RU" sz="4000" b="1" i="1" dirty="0" smtClean="0"/>
              <a:t>в Российской Федерации и практически любой другой стране мира (при условии знания иностранных языков)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333532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Информация для размышления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	Средняя зарплата инженер-геолога в организациях Беларуси – 7-20 млн. бел. руб. в месяц</a:t>
            </a:r>
          </a:p>
          <a:p>
            <a:pPr marL="0" indent="0" algn="just">
              <a:buNone/>
            </a:pPr>
            <a:r>
              <a:rPr lang="ru-RU" b="1" dirty="0" smtClean="0"/>
              <a:t>	Зарплата в нефтяной отрасли в Российской Федерации – 50-150 тыс. рос. </a:t>
            </a:r>
            <a:r>
              <a:rPr lang="ru-RU" b="1" dirty="0" smtClean="0"/>
              <a:t>Рублей в месяц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b="1" dirty="0" smtClean="0"/>
              <a:t>	Средняя зарплата геолога-нефтяника в странах Африки и Евразии 30-40 тыс. дол. в год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96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hammer.wav"/>
          </p:stSnd>
        </p:sndAc>
      </p:transition>
    </mc:Choice>
    <mc:Fallback xmlns="">
      <p:transition spd="slow">
        <p:split orient="vert"/>
        <p:sndAc>
          <p:stSnd>
            <p:snd r:embed="rId3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Особые требования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dirty="0" smtClean="0">
                <a:cs typeface="Aharoni" pitchFamily="2" charset="-79"/>
              </a:rPr>
              <a:t>Необходимо хорошее здоровье для работы в сложных природных условиях (крайний север, тропики)</a:t>
            </a:r>
            <a:endParaRPr lang="ru-RU" sz="60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498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type.wav"/>
          </p:stSnd>
        </p:sndAc>
      </p:transition>
    </mc:Choice>
    <mc:Fallback xmlns="">
      <p:transition spd="slow">
        <p:split orient="vert"/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6E66593-625B-4318-84D2-99220FF17B8F}"/>
</file>

<file path=customXml/itemProps2.xml><?xml version="1.0" encoding="utf-8"?>
<ds:datastoreItem xmlns:ds="http://schemas.openxmlformats.org/officeDocument/2006/customXml" ds:itemID="{6B6823B0-4077-4715-9A3D-EBB783D3245B}"/>
</file>

<file path=customXml/itemProps3.xml><?xml version="1.0" encoding="utf-8"?>
<ds:datastoreItem xmlns:ds="http://schemas.openxmlformats.org/officeDocument/2006/customXml" ds:itemID="{AEEB98DC-8FEC-4FE0-8D61-8CE096C2ABD6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</TotalTime>
  <Words>87</Words>
  <Application>Microsoft Office PowerPoint</Application>
  <PresentationFormat>Экран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Геолого-географический факультет</vt:lpstr>
      <vt:lpstr> Что делать?</vt:lpstr>
      <vt:lpstr>Презентация PowerPoint</vt:lpstr>
      <vt:lpstr>Зачем?</vt:lpstr>
      <vt:lpstr>Почему?</vt:lpstr>
      <vt:lpstr>Информация для размышления</vt:lpstr>
      <vt:lpstr>Особые требования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Геолого-географический факультет</dc:title>
  <dc:creator>Ангу</dc:creator>
  <cp:lastModifiedBy>Ангу</cp:lastModifiedBy>
  <cp:revision>12</cp:revision>
  <dcterms:created xsi:type="dcterms:W3CDTF">2013-03-21T13:45:59Z</dcterms:created>
  <dcterms:modified xsi:type="dcterms:W3CDTF">2013-03-21T20:02:31Z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