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470A5C-F70D-472A-818B-CB9640571887}" type="datetimeFigureOut">
              <a:rPr lang="ru-RU" smtClean="0"/>
              <a:t>29.03.2013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Последовательность валки    		   деревьев бензопилами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636912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Последовательность валки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деревьев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Валочные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приспособления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9492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доцента кафедры лесохозяйственных дисциплин Колодия Петра Владимировича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196633" cy="50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341000" cy="50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404574"/>
            <a:ext cx="866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а                                                                    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949565"/>
            <a:ext cx="866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– прямоугольный недопил, б – клиновидный недопил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Формы недопилов</a:t>
            </a:r>
          </a:p>
        </p:txBody>
      </p:sp>
    </p:spTree>
    <p:extLst>
      <p:ext uri="{BB962C8B-B14F-4D97-AF65-F5344CB8AC3E}">
        <p14:creationId xmlns:p14="http://schemas.microsoft.com/office/powerpoint/2010/main" val="22918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690155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653136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Валка дерева при диаметре меньшем длины шины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59" y="260052"/>
            <a:ext cx="5752282" cy="2624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5859" y="2884388"/>
            <a:ext cx="5752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 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59" y="3312472"/>
            <a:ext cx="5752282" cy="231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0728" y="573933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вариант 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622537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Валка дерева при диаметре большем длины шины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795334" cy="3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013176"/>
            <a:ext cx="6795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Валка дерева с тангенциальным проколом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280920" cy="139128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7307"/>
            <a:ext cx="3234690" cy="139065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5" y="2132856"/>
            <a:ext cx="2108835" cy="301879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99" y="2414939"/>
            <a:ext cx="1697990" cy="267398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90" y="2230153"/>
            <a:ext cx="1716405" cy="3043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38067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– клинья, б – лопатка с подвижным крюком, в – большая лопатка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ножная лопатка, д – рычаг с поворачивающимся крюком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Валочные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приспособления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73154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75708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472514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141277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1960" y="144471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713771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021288"/>
            <a:ext cx="671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Разрыв недопила при падении дерева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51828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805264"/>
            <a:ext cx="745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Отход от падающего дерева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374221" cy="50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80526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Пень, оставляемый после спиливания дерева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1" b="17281"/>
          <a:stretch>
            <a:fillRect/>
          </a:stretch>
        </p:blipFill>
        <p:spPr>
          <a:xfrm>
            <a:off x="611560" y="404664"/>
            <a:ext cx="7922840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02128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1 - Очистка рабочей зоны вокруг дерева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305521"/>
            <a:ext cx="3816424" cy="5499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16530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Очистка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ствола от низко свисающих сучьев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4502759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23731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Схема подготовки рабочего места вальщика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3519684"/>
            <a:ext cx="3168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– направление валки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дерева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зона, расчищаемая вокруг дерева;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3 - дорожка для отхода вальщика и помощника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0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51" y="323697"/>
            <a:ext cx="6882063" cy="238522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51" y="3356992"/>
            <a:ext cx="6882063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5818" y="2708920"/>
            <a:ext cx="671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Способы подпила дерева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818" y="614490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Формы подпила двумя резами под углом</a:t>
            </a:r>
          </a:p>
        </p:txBody>
      </p:sp>
    </p:spTree>
    <p:extLst>
      <p:ext uri="{BB962C8B-B14F-4D97-AF65-F5344CB8AC3E}">
        <p14:creationId xmlns:p14="http://schemas.microsoft.com/office/powerpoint/2010/main" val="35964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6278956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6021288"/>
            <a:ext cx="627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Удаление корневых наплывов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7938"/>
            <a:ext cx="4270867" cy="3239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94" y="496033"/>
            <a:ext cx="4367612" cy="322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3860728"/>
            <a:ext cx="3797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088" y="3891506"/>
            <a:ext cx="3905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301208"/>
            <a:ext cx="8471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– горизонтальный рез, б – наклонный рез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Подготовка подпила</a:t>
            </a:r>
          </a:p>
        </p:txBody>
      </p:sp>
    </p:spTree>
    <p:extLst>
      <p:ext uri="{BB962C8B-B14F-4D97-AF65-F5344CB8AC3E}">
        <p14:creationId xmlns:p14="http://schemas.microsoft.com/office/powerpoint/2010/main" val="28405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04664"/>
            <a:ext cx="4019550" cy="54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09329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Подпил, подготовленный с соблюдением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33986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8226"/>
            <a:ext cx="6768752" cy="5577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25849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Параметры спиливания дерева</a:t>
            </a:r>
          </a:p>
        </p:txBody>
      </p:sp>
    </p:spTree>
    <p:extLst>
      <p:ext uri="{BB962C8B-B14F-4D97-AF65-F5344CB8AC3E}">
        <p14:creationId xmlns:p14="http://schemas.microsoft.com/office/powerpoint/2010/main" val="26754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FC4E80D-CC2B-4F76-8788-5C528588588A}"/>
</file>

<file path=customXml/itemProps2.xml><?xml version="1.0" encoding="utf-8"?>
<ds:datastoreItem xmlns:ds="http://schemas.openxmlformats.org/officeDocument/2006/customXml" ds:itemID="{5C7C53F2-572C-4B4D-A805-2B4D7EBDE1C8}"/>
</file>

<file path=customXml/itemProps3.xml><?xml version="1.0" encoding="utf-8"?>
<ds:datastoreItem xmlns:ds="http://schemas.openxmlformats.org/officeDocument/2006/customXml" ds:itemID="{A9192A2F-20BB-4981-AD1E-5BDA54F063B5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</TotalTime>
  <Words>231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Очистка рабочей зоны вокруг дерева</dc:title>
  <dc:creator>Peter</dc:creator>
  <cp:lastModifiedBy>Peter</cp:lastModifiedBy>
  <cp:revision>30</cp:revision>
  <dcterms:created xsi:type="dcterms:W3CDTF">2013-03-18T16:18:15Z</dcterms:created>
  <dcterms:modified xsi:type="dcterms:W3CDTF">2013-03-29T15:26:23Z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