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69" r:id="rId17"/>
    <p:sldId id="270" r:id="rId18"/>
    <p:sldId id="271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988424" cy="20460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/>
              <a:t/>
            </a:r>
            <a:br>
              <a:rPr lang="ru-RU" sz="1400" dirty="0"/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Учреждение образования «Гомельский государственный университет имени Франциска Скорины»</a:t>
            </a:r>
            <a:r>
              <a:rPr lang="ru-RU" sz="3200" dirty="0">
                <a:latin typeface="Gabriola" pitchFamily="82" charset="0"/>
              </a:rPr>
              <a:t/>
            </a:r>
            <a:br>
              <a:rPr lang="ru-RU" sz="3200" dirty="0">
                <a:latin typeface="Gabriola" pitchFamily="82" charset="0"/>
              </a:rPr>
            </a:br>
            <a:endParaRPr lang="ru-RU" sz="3200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700808"/>
            <a:ext cx="6728792" cy="4104456"/>
          </a:xfrm>
        </p:spPr>
        <p:txBody>
          <a:bodyPr>
            <a:normAutofit fontScale="92500" lnSpcReduction="20000"/>
          </a:bodyPr>
          <a:lstStyle/>
          <a:p>
            <a:endParaRPr lang="ru-RU" sz="1400" dirty="0"/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Презентация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</a:endParaRP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по учебной дисциплине</a:t>
            </a:r>
          </a:p>
          <a:p>
            <a:pPr algn="ctr"/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«Микробиология</a:t>
            </a:r>
            <a:r>
              <a:rPr lang="ru-RU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</a:endParaRP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на тему:</a:t>
            </a:r>
          </a:p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«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Представители условно-патогенных микоплазм в организме человека: бактерии родов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Mycoplasma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 и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Ureaplasma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»</a:t>
            </a:r>
          </a:p>
          <a:p>
            <a:pPr algn="ctr"/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</a:endParaRPr>
          </a:p>
          <a:p>
            <a:pPr algn="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Студентки 3 курса</a:t>
            </a:r>
          </a:p>
          <a:p>
            <a:pPr algn="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Биологического факультета</a:t>
            </a:r>
          </a:p>
          <a:p>
            <a:pPr algn="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Группы БИ – 31</a:t>
            </a:r>
          </a:p>
          <a:p>
            <a:pPr algn="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Зылевич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О.С.</a:t>
            </a:r>
          </a:p>
          <a:p>
            <a:pPr algn="r"/>
            <a:endParaRPr lang="ru-RU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80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ycoplasma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genitalium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Клетки этой микоплазмы обладают терминальной, похожей на тыкву органеллой. С помощью этой структуры клетки микоплазмы связываются с эритроцитами и клетками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эпителия.С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помощью ПЦР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M.genitalium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была обнаружена не только в урогенитальном тракте, но и в горловых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смывах.M.genitalium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является самой известной мелкой бактерией на земле.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4696445" cy="269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40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ycoplasma</a:t>
            </a:r>
            <a:r>
              <a:rPr lang="en-US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fermentans</a:t>
            </a:r>
            <a:endParaRPr lang="ru-RU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Ферментирует глюкозу и аргинин и обладает уникальными биологическими особенностями. Она адсорбирует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человека, в результате чего к агрегированному иммуноглобулину образуются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аутоантитела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(анти-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), т.е. ревматоидный фактор, который затем может присоединять компоненты комплемента 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Иммунные комплексы циркулируют, фиксируются в тканях и индуцируют иммунопатологические реакции.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135797" cy="256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6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Уреаплазма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4114800" cy="4989168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Уреаплазма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— специфический микроорганизм (Микоплазмы), вызывающий заболевание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уреаплазмоз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По своим свойствам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уреаплазма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занимает промежуточное положение между вирусами и одноклеточными микроорганизмами, является мембранным паразитом. Имеют трёхслойную цитоплазматическую мембрану и подобие микрокапсулы, но не имеют клеточной стенки.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  Имеется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прокариотический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нуклеоид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 собственные рибосомы. Относятся к транзиторной микрофлоре слизистых половых органов и мочевых путей человека.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Тропны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 клеткам эпителия мочевыводящих путей. Существует 5 подвидов, но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уреаплазмоз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может вызывать лишь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Ureaplasma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urealyticum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уреаплазма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уреалитикум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). В настоящее время есть предположения о роли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уреаплазмы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невынашивании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беременности и преждевременных родах.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528392" cy="465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0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Ureaplasma</a:t>
            </a:r>
            <a:r>
              <a:rPr lang="en-US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urealyticum</a:t>
            </a:r>
            <a:r>
              <a:rPr lang="en-US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первоначально входила в группу Т-микоплазм, названных вследствие способности образовывать мелкие [англ.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tiny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маленький] колонии, не превышающие в диаметре 10-30 мкм.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Морфология, ультраструктура и способы размножения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уреаплазм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сходны с другими микоплазмами. Оптимальная температура 36,5-37 °С, оптимальный рН 6,5-7,0. При незначительном защелачивании среды клетки быстро погибают. 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1230">
            <a:off x="323528" y="2564904"/>
            <a:ext cx="3657380" cy="211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21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err="1">
                <a:latin typeface="Times New Roman" pitchFamily="18" charset="0"/>
                <a:cs typeface="Times New Roman" pitchFamily="18" charset="0"/>
              </a:rPr>
              <a:t>Уреоплазмоз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Попадает в организм человека: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Половым путём при контакте с больным или носителем инфекции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рождении от больной матери: микробы могут попадать в половые пути ребёнка во время родов и сохраняться там всю жизнь, находясь в неактивном состоянии. Так, при обследовании детей колонизация влагалища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уреаплазмами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выявляется у 5 %.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заболевание, вызываемое специфическим микроорганизмом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Ureaplasma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urealyticum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уреаплазма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уреалитикум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относящимся к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-негативным микробам, лишенным клеточной стенки.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14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лечения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уреаплазмы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препаратами первой линии являются антибиотики-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макролиды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возможно также применение препаратов класса 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фторхинолонов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В последнее время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уреаплазма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нередко проявляет устойчивость к препарату тетрациклинового ряда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Доксициклину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который широко использовался в прошлом. Лечение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уреаплазмоза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должно проводиться исключительно врачом после установления точного диагноза.</a:t>
            </a:r>
          </a:p>
        </p:txBody>
      </p:sp>
    </p:spTree>
    <p:extLst>
      <p:ext uri="{BB962C8B-B14F-4D97-AF65-F5344CB8AC3E}">
        <p14:creationId xmlns:p14="http://schemas.microsoft.com/office/powerpoint/2010/main" val="287532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Клиническая диагностика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Отработана методика обнаружения   Т-микоплазм. При использовании элективной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уреазной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среды уже через 24 ч по изменению цвета среды (с желтого на красный) можно обнаружить наличие Т-микоплазм, также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уреоплазмы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идентифицируют с помощью ПЦР.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диагностики используют серологические реакции. Исследуют парные сыворотки, так как наличие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противомикоплаз-менных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антител отмечается у 60-80% здоровых лиц. 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8466"/>
            <a:ext cx="3657600" cy="357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09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721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Первая успешная трансплантация целого генома от одного вида бактерий другому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7259" y="1628800"/>
            <a:ext cx="5904656" cy="4248472"/>
          </a:xfrm>
        </p:spPr>
        <p:txBody>
          <a:bodyPr>
            <a:normAutofit/>
          </a:bodyPr>
          <a:lstStyle/>
          <a:p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Craig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Venter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2008 г. 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Ученые выделили геном из бактерии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mycoides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которая вызывает тяжелую пневмонию у коров. Геном был добавлен в культуру бактерий 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capricolum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возбудителей козьего полиартрита. Предварительно в геном M. 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mycoides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были внесены особые метки — в том числе гены устойчивости к антибиотикам.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50214"/>
            <a:ext cx="2592288" cy="305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94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4618856" cy="49685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Спустя время среди клеток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M.capricolum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появились бактерии с признаками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M.mycoides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Ни генов, ни белков, характерных для исходного вида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capricolum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у полученных колоний обнаружить не удалось. Антитела, избирательно реагирующие на поверхностные белки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capricolum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не прикреплялись к этим микробам, в отличие от антител, распознающих поверхностные белки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mycoides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(синяя окраска колоний на снимке сигнализирует об успехе одного из таких иммунологических тестов).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3469057" cy="260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53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Gabriola" pitchFamily="82" charset="0"/>
                <a:cs typeface="Times New Roman" pitchFamily="18" charset="0"/>
              </a:rPr>
              <a:t>Вывод</a:t>
            </a:r>
            <a:endParaRPr lang="ru-RU" sz="6600" dirty="0">
              <a:solidFill>
                <a:srgbClr val="FF0000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Микоплазмы являются внутриклеточными паразитами и способны взаимодействовать с геномом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эукариотической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клетки, вызывая в ней неопластические процессы. Особое значение для развития воспалительных заболеваний урогенитального тракта имеет взаимодействие микоплазм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макроорганизмом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микрофлорой биотопа, которые выступают в роли доминантного и ассоциативных симбионтов.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Микоплазмы урогенитального тракта человека участвуют в возникновении патологий, связанных с нарушением хромосомного аппарата. В инфицированном организме микоплазмы индуцируют все виды иммунных реакций. Урогенитальные микоплазмы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hominis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Ureaplasma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urealyticum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в некоторых случаях рассматриваются в качестве комменсалов в составе нормального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микроценоза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270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характеристика группы микоплазм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Микоплазмы относятся к классу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Mollicutes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(«мягкокожие»)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являются самыми мелкими прокариотами (размеры 150-250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 имеют клеточных стенок (клетки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осмотически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чрезвычайно лабильны)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большинства микоплазм геном в четыре раза меньше, чем у E.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coli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(всего лишь 0,5-109 Да). Известен геном 14 видов микоплазм.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Известно свыше 40 видов микоплазм, выделенных из различных источников (от коз, овец, крупного рогатого скота, свиней, грызунов, птиц, а также от здоровых и больных людей).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696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556792"/>
            <a:ext cx="6172200" cy="205359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Gabriola" pitchFamily="82" charset="0"/>
                <a:cs typeface="Andalus" pitchFamily="18" charset="-78"/>
              </a:rPr>
              <a:t>Спасибо за внимание</a:t>
            </a:r>
            <a:endParaRPr lang="ru-RU" sz="8000" dirty="0">
              <a:solidFill>
                <a:srgbClr val="FF0000"/>
              </a:solidFill>
              <a:latin typeface="Gabriola" pitchFamily="82" charset="0"/>
              <a:cs typeface="Andalus" pitchFamily="18" charset="-7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7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351440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 патологии:</a:t>
            </a:r>
            <a:r>
              <a:rPr lang="ru-RU" dirty="0"/>
              <a:t/>
            </a:r>
            <a:br>
              <a:rPr lang="ru-RU" dirty="0"/>
            </a:b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Mycoplasma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Mycoplasma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hominis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Ureaplasma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urealyticum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(T-Mycoplasma)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3429000"/>
            <a:ext cx="7560840" cy="30449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Общие свойства: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небольшие размеры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способность размножаться на бесклеточной среде (в отличие от вирусов и хламидий);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выраженный полиморфизм (отсутствие клеточной стенки);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потребность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стеролах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(холестерине и др.);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гибель под действием дистиллированной воды;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устойчивость к действию многих антибиотиков.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296313" cy="329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59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Описаны разные способы размножения: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3682752" cy="48314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фрагментация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бинарное деление, почкование.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росте на специальных питательных средах микоплазмы образуют небольшие колонии с темным центром и более светлой периферией (форма, напоминающая яичницу-глазунью) диаметром до 1-1,5 мм.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Т-микоплазмы –  (от англ.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tiny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очень маленький, крошечный) очень мелкие колонии (всего 15-20 мкм в диаметре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5318"/>
            <a:ext cx="3600399" cy="567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54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Микоплазмы – мембранные паразиты. Прикрепляются к эпителиальным клеткам слизистых. Они не выделяют токсинов, но благодаря их тесному контакту даже такие слаботоксичные продукты обмена, как ионы аммония и перекись водорода, оказывают неблагоприятное действие на мембрану пораженных клеток.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8" y="1844824"/>
            <a:ext cx="38553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999370"/>
            <a:ext cx="3779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икоплазма ползет по поверхности хозяйской клетки (изображение с сайта www.primer.ru)</a:t>
            </a:r>
          </a:p>
        </p:txBody>
      </p:sp>
    </p:spTree>
    <p:extLst>
      <p:ext uri="{BB962C8B-B14F-4D97-AF65-F5344CB8AC3E}">
        <p14:creationId xmlns:p14="http://schemas.microsoft.com/office/powerpoint/2010/main" val="972231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Роды микоплазм, паразитирующие на животных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895528" y="4356056"/>
            <a:ext cx="3097535" cy="149915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Поражение синусов у индейки из-за микоплазмоза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23528" y="1340768"/>
            <a:ext cx="3791272" cy="1800200"/>
          </a:xfrm>
        </p:spPr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Специфичность в отношении хозяина отражена в видовых названиях, таких как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canis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(у собак и кошек),              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M.gallisepticum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(у птиц),           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M.hominis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(у обезьян) и др.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3968" y="1412776"/>
            <a:ext cx="3717032" cy="1728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26717"/>
            <a:ext cx="3456384" cy="264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печени индеек кремовый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Фибрин – характерное поражение при микоплазмозе, вызванном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M.gallisepticum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60" y="1340768"/>
            <a:ext cx="39589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948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Биохимические особенности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Микоплазмы растут только в изотонических или гипертонических средах (с добавлением сорбитола или сахарозы) и нуждаются в пуринах, пиримидинах и липидах, в том числе стероидах.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Отсутствие у микоплазм хинонов 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цитохромов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дает основание заключить, что у них весьма ограниченная цепь дыхания.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Их клетки отграничены только цитоплазматической мембраной и не способны к синтезу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пептидогликана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Поэтому данные микроорганизмы устойчивы к пенициллину и другим антибиотикам, блокирующим синтез клеточной стенки.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Особенностью Т-микоплазм 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Уреоплазм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 является их абсолютная потребность в мочевине. Из всех представителей микоплазм только они имеют ферменты для расщепления мочевины.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665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Микоплазмозы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человека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3538736" cy="4968552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Микоплазмозы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- инфекционные заболевания человека, которые вызывают различные виды микоплазм, представители родов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Ureaplasma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респираторный микоплазмоз (пневмония, фарингит,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трахеобронхит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бронхит),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урогенитальный микоплазмоз (уретрит, цистит, простатит, пиелонефрит, у женщин - вагинит,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кольпит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цервицит, эндометрит)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поражение суставов (артрит).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3133725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171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ycoplasma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hominis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Способна адсорбироваться на различных клетках, таких как: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Neisseria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gonorrheae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клетках человека и животных в условиях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vitro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также на сперматозоидах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человека.В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настоящее время известно 7 серотипов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M.hominis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545717" cy="306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240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9C4BE1-C45D-43D8-8361-55D7F71DA5F6}"/>
</file>

<file path=customXml/itemProps2.xml><?xml version="1.0" encoding="utf-8"?>
<ds:datastoreItem xmlns:ds="http://schemas.openxmlformats.org/officeDocument/2006/customXml" ds:itemID="{3731A758-93A1-40FE-8571-149D94FAEA36}"/>
</file>

<file path=customXml/itemProps3.xml><?xml version="1.0" encoding="utf-8"?>
<ds:datastoreItem xmlns:ds="http://schemas.openxmlformats.org/officeDocument/2006/customXml" ds:itemID="{56E673D0-411E-4A58-8D73-466284C41413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</TotalTime>
  <Words>993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 Учреждение образования «Гомельский государственный университет имени Франциска Скорины» </vt:lpstr>
      <vt:lpstr>Общая характеристика группы микоплазм</vt:lpstr>
      <vt:lpstr>В патологии: Mycoplasma pneumoniae,  Mycoplasma hominis,  Ureaplasma urealyticum  (T-Mycoplasma) </vt:lpstr>
      <vt:lpstr>Описаны разные способы размножения: </vt:lpstr>
      <vt:lpstr>Экология</vt:lpstr>
      <vt:lpstr>Роды микоплазм, паразитирующие на животных</vt:lpstr>
      <vt:lpstr>Биохимические особенности </vt:lpstr>
      <vt:lpstr>Микоплазмозы у человека</vt:lpstr>
      <vt:lpstr>Мycoplasma hominis</vt:lpstr>
      <vt:lpstr>Мycoplasma genitalium</vt:lpstr>
      <vt:lpstr>Мycoplasma fermentans</vt:lpstr>
      <vt:lpstr>Уреаплазма</vt:lpstr>
      <vt:lpstr> Ureaplasma urealyticum </vt:lpstr>
      <vt:lpstr>Уреоплазмоз </vt:lpstr>
      <vt:lpstr>Презентация PowerPoint</vt:lpstr>
      <vt:lpstr>Клиническая диагностика </vt:lpstr>
      <vt:lpstr>Первая успешная трансплантация целого генома от одного вида бактерий другому </vt:lpstr>
      <vt:lpstr>Презентация PowerPoint</vt:lpstr>
      <vt:lpstr>Вывод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Учреждение образования «Гомельский государственный университет имени Франциска Скорины» </dc:title>
  <dc:creator>администратор!</dc:creator>
  <cp:lastModifiedBy>Пользователь</cp:lastModifiedBy>
  <cp:revision>6</cp:revision>
  <dcterms:created xsi:type="dcterms:W3CDTF">2014-12-08T09:10:06Z</dcterms:created>
  <dcterms:modified xsi:type="dcterms:W3CDTF">2014-12-08T10:32:24Z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