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3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-773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7D7D-9F03-47C9-B252-DEB96E3CDA9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0CD-19A9-4837-BD7D-07936352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726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7D7D-9F03-47C9-B252-DEB96E3CDA9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0CD-19A9-4837-BD7D-07936352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0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7D7D-9F03-47C9-B252-DEB96E3CDA9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0CD-19A9-4837-BD7D-07936352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10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7D7D-9F03-47C9-B252-DEB96E3CDA9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0CD-19A9-4837-BD7D-07936352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78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7D7D-9F03-47C9-B252-DEB96E3CDA9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0CD-19A9-4837-BD7D-07936352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02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7D7D-9F03-47C9-B252-DEB96E3CDA9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0CD-19A9-4837-BD7D-07936352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98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7D7D-9F03-47C9-B252-DEB96E3CDA9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0CD-19A9-4837-BD7D-07936352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729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7D7D-9F03-47C9-B252-DEB96E3CDA9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0CD-19A9-4837-BD7D-07936352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73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7D7D-9F03-47C9-B252-DEB96E3CDA9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0CD-19A9-4837-BD7D-07936352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2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7D7D-9F03-47C9-B252-DEB96E3CDA9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0CD-19A9-4837-BD7D-07936352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30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A7D7D-9F03-47C9-B252-DEB96E3CDA9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5110CD-19A9-4837-BD7D-07936352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764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A7D7D-9F03-47C9-B252-DEB96E3CDA99}" type="datetimeFigureOut">
              <a:rPr lang="ru-RU" smtClean="0"/>
              <a:t>19.04.2017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5110CD-19A9-4837-BD7D-0793635285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95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Эндомитоз и </a:t>
            </a:r>
            <a:r>
              <a:rPr lang="ru-RU" dirty="0" err="1"/>
              <a:t>политения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504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58932" cy="1600200"/>
          </a:xfrm>
        </p:spPr>
        <p:txBody>
          <a:bodyPr>
            <a:normAutofit/>
          </a:bodyPr>
          <a:lstStyle/>
          <a:p>
            <a:r>
              <a:rPr lang="ru-RU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Эндомитоз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508" y="1583140"/>
            <a:ext cx="5647153" cy="323452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280852" cy="420624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1800" dirty="0"/>
              <a:t>При этом типе деления после репликации ДНК не происходит разделения хромосом на две дочерние хроматиды. Это приводит к увеличению числа хромосом в клетке иногда в десятки раз по сравнению с диплоидным набором. Так возникают полиплоидные клетки. В норме этот процесс имеет место в интенсивно функционирующих тканях, например, в печени, где полиплоидные клетки встречаются очень часто. Однако с генетической точки зрения эндомитоз представляет собой геномную соматическую мутацию.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1969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kumimoji="0" lang="ru-RU" altLang="ru-RU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Политения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- наличие в ядре некоторых соматических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 </a:t>
            </a:r>
            <a:r>
              <a:rPr kumimoji="0" lang="ru-RU" altLang="ru-RU" sz="4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клеток или одноклеточных организмов гигантских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многонитевой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(политенных) хромосом, которые по размерам могут быть в сотни раз больше обычных хромосомы. Является результатом многократных удвоений хромосом без их различия и деления клетки. Впервые описана французским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цитологом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Бальбиани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в 1881 году. </a:t>
            </a:r>
            <a:r>
              <a:rPr kumimoji="0" lang="ru-RU" altLang="ru-RU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Политения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приводит к многократному повышению плоидности ядер.</a:t>
            </a:r>
            <a:endParaRPr kumimoji="0" lang="ru-RU" altLang="ru-RU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3780" y="1919288"/>
            <a:ext cx="4908180" cy="3675348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http://konspekta.net/lektsiiorgimg/baza4/2224916265543.files/image00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138" y="-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43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ru-RU" dirty="0"/>
              <a:t>Происходит кратное увеличение содержания ДНК (хромонем) в хромосомах без увеличения содержания самих хромосом. При этом количество хромонем может достигать 1000 и более, хромосомы при этом приобретают гигантские размеры. При </a:t>
            </a:r>
            <a:r>
              <a:rPr lang="ru-RU" dirty="0" err="1"/>
              <a:t>политении</a:t>
            </a:r>
            <a:r>
              <a:rPr lang="ru-RU" dirty="0"/>
              <a:t> выпадают все фазы митотического цикла, кроме репродукции первичных нитей ДНК. Такой тип деления наблюдается в некоторых высокоспециализированных тканях (печеночных клетках, клетках слюнных желез двукрылых насекомых). Политенные хромосомы дрозофил используются для построения цитологических карт генов в хромосомах.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53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232" y="1767840"/>
            <a:ext cx="10277542" cy="2816442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2871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415" y="335281"/>
            <a:ext cx="8696960" cy="6522720"/>
          </a:xfrm>
        </p:spPr>
      </p:pic>
    </p:spTree>
    <p:extLst>
      <p:ext uri="{BB962C8B-B14F-4D97-AF65-F5344CB8AC3E}">
        <p14:creationId xmlns:p14="http://schemas.microsoft.com/office/powerpoint/2010/main" val="1852326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565" y="320040"/>
            <a:ext cx="4332732" cy="6217920"/>
          </a:xfrm>
        </p:spPr>
        <p:txBody>
          <a:bodyPr>
            <a:normAutofit/>
          </a:bodyPr>
          <a:lstStyle/>
          <a:p>
            <a:pPr algn="r">
              <a:lnSpc>
                <a:spcPct val="70000"/>
              </a:lnSpc>
            </a:pPr>
            <a:r>
              <a:rPr lang="ru-RU" sz="2100" dirty="0">
                <a:solidFill>
                  <a:schemeClr val="accent1"/>
                </a:solidFill>
              </a:rPr>
              <a:t>Метод полиплоидии широко применяется селекционерами для создания новых сортов растений. Суть данного процесса заключается в увеличении числа наборов хромосом в клетках тканей организма, кратное одинарному (гаплоидному) набору хромосом. В результате происходит увеличение размеров самих клеток и всего организма в целом. Это фенотипические проявление полиплоидии.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667" y="837790"/>
            <a:ext cx="6909892" cy="5182419"/>
          </a:xfrm>
        </p:spPr>
      </p:pic>
    </p:spTree>
    <p:extLst>
      <p:ext uri="{BB962C8B-B14F-4D97-AF65-F5344CB8AC3E}">
        <p14:creationId xmlns:p14="http://schemas.microsoft.com/office/powerpoint/2010/main" val="13069622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530F6E-A471-4574-B377-21C87EF7AB16}"/>
</file>

<file path=customXml/itemProps2.xml><?xml version="1.0" encoding="utf-8"?>
<ds:datastoreItem xmlns:ds="http://schemas.openxmlformats.org/officeDocument/2006/customXml" ds:itemID="{AFE96D03-1B55-44B4-87EC-5C8FACE2A3C3}"/>
</file>

<file path=customXml/itemProps3.xml><?xml version="1.0" encoding="utf-8"?>
<ds:datastoreItem xmlns:ds="http://schemas.openxmlformats.org/officeDocument/2006/customXml" ds:itemID="{77733589-DBC5-4EFC-B59F-95BDA39C1899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165</Words>
  <Application>Microsoft Office PowerPoint</Application>
  <PresentationFormat>Произвольный</PresentationFormat>
  <Paragraphs>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Эндомитоз и политения</vt:lpstr>
      <vt:lpstr>Эндомитоз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полиплоидии широко применяется селекционерами для создания новых сортов растений. Суть данного процесса заключается в увеличении числа наборов хромосом в клетках тканей организма, кратное одинарному (гаплоидному) набору хромосом. В результате происходит увеличение размеров самих клеток и всего организма в целом. Это фенотипические проявление полиплоидии.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Эндомитоз и политения</dc:title>
  <dc:creator>Q3-ПК</dc:creator>
  <cp:lastModifiedBy>kafedra</cp:lastModifiedBy>
  <cp:revision>8</cp:revision>
  <dcterms:created xsi:type="dcterms:W3CDTF">2017-03-20T19:20:58Z</dcterms:created>
  <dcterms:modified xsi:type="dcterms:W3CDTF">2017-04-19T08:04:19Z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