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73" r:id="rId7"/>
    <p:sldId id="261" r:id="rId8"/>
    <p:sldId id="262" r:id="rId9"/>
    <p:sldId id="264" r:id="rId10"/>
    <p:sldId id="265" r:id="rId11"/>
    <p:sldId id="274" r:id="rId12"/>
    <p:sldId id="275" r:id="rId13"/>
    <p:sldId id="266" r:id="rId14"/>
    <p:sldId id="267" r:id="rId15"/>
    <p:sldId id="268" r:id="rId16"/>
    <p:sldId id="271" r:id="rId17"/>
    <p:sldId id="276" r:id="rId18"/>
    <p:sldId id="269" r:id="rId19"/>
    <p:sldId id="270" r:id="rId20"/>
    <p:sldId id="25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B5CAF-61D4-4C21-995B-F81C1A649EA9}" type="datetimeFigureOut">
              <a:rPr lang="ru-RU"/>
              <a:pPr>
                <a:defRPr/>
              </a:pPr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966E7-1BB0-431C-BB1B-5E3F6331A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89DE1-CA68-4019-A281-08273F960D47}" type="datetimeFigureOut">
              <a:rPr lang="ru-RU"/>
              <a:pPr>
                <a:defRPr/>
              </a:pPr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FDA55-CF8F-4E5E-9F93-443F97F2C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55232-0184-45F0-9E16-56998423F769}" type="datetimeFigureOut">
              <a:rPr lang="ru-RU"/>
              <a:pPr>
                <a:defRPr/>
              </a:pPr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B39D7-0ACA-40BB-B4AC-3C5E3FD8B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31553-5323-461C-AD39-8389588255D3}" type="datetimeFigureOut">
              <a:rPr lang="ru-RU"/>
              <a:pPr>
                <a:defRPr/>
              </a:pPr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69060-13A9-498F-8F96-D4E877481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26191-495A-4E63-AC9C-E7E734BF330D}" type="datetimeFigureOut">
              <a:rPr lang="ru-RU"/>
              <a:pPr>
                <a:defRPr/>
              </a:pPr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4C503-6D58-4B0E-967B-FCA9C45F7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67B51-0A3D-481F-BBA8-0FCD3D791A67}" type="datetimeFigureOut">
              <a:rPr lang="ru-RU"/>
              <a:pPr>
                <a:defRPr/>
              </a:pPr>
              <a:t>19.04.2017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437B2-7C9F-4B7D-950C-D05544159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5E9C-82DF-4BEB-8AF4-A1A7FA586BE7}" type="datetimeFigureOut">
              <a:rPr lang="ru-RU"/>
              <a:pPr>
                <a:defRPr/>
              </a:pPr>
              <a:t>19.04.2017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73647-C72B-4C3A-A16B-DC6D8FEC95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6970B-50A7-4C50-9F94-9E98C4C1B934}" type="datetimeFigureOut">
              <a:rPr lang="ru-RU"/>
              <a:pPr>
                <a:defRPr/>
              </a:pPr>
              <a:t>19.04.2017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5B629-5248-4E42-8E8B-370D63FB1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CC844-039E-4F50-90A7-44E0BCA0D573}" type="datetimeFigureOut">
              <a:rPr lang="ru-RU"/>
              <a:pPr>
                <a:defRPr/>
              </a:pPr>
              <a:t>19.04.2017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6BB51-5CD7-43DD-B6D7-691CFA989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FB2D3-C663-4D60-9708-F6653C4532B9}" type="datetimeFigureOut">
              <a:rPr lang="ru-RU"/>
              <a:pPr>
                <a:defRPr/>
              </a:pPr>
              <a:t>19.04.2017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5D61A-F9A0-4F5B-875D-A4C9D3EFA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A7874-6D8D-466F-94F3-885610128715}" type="datetimeFigureOut">
              <a:rPr lang="ru-RU"/>
              <a:pPr>
                <a:defRPr/>
              </a:pPr>
              <a:t>19.04.2017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9EB55-49C4-4261-9803-17F88DDF1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CD204F-9BF7-4964-A476-3542836D3F62}" type="datetimeFigureOut">
              <a:rPr lang="ru-RU"/>
              <a:pPr>
                <a:defRPr/>
              </a:pPr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A23AC1-51E4-44E1-8951-E02B364BB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459432"/>
            <a:ext cx="9505950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49" y="695871"/>
            <a:ext cx="9294891" cy="46085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Прокариотическая</a:t>
            </a:r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 </a:t>
            </a:r>
            <a:b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</a:b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и</a:t>
            </a:r>
            <a:b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</a:b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6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эукариотическая</a:t>
            </a:r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клетки</a:t>
            </a:r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/>
            </a:r>
            <a:b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</a:b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64087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200" smtClean="0"/>
              <a:t>Эукариоты появились на Земле примерно </a:t>
            </a:r>
            <a:r>
              <a:rPr lang="ru-RU" sz="2200" b="1" smtClean="0"/>
              <a:t>1, 5 млрд лет назад</a:t>
            </a:r>
            <a:r>
              <a:rPr lang="ru-RU" sz="220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Эукариоты в отличие от прокариот, имеют оформленное ядро, окруженное ядерной оболочкой – двуслойной мембраной. Молекулы ДНК, обнаруживаемые в ядре, незамкнуты (линейные молекулы). Кроме ядра часть генетической информации содержится в ДНК митохондрий и хлоропластов. </a:t>
            </a:r>
            <a:endParaRPr lang="en-US" sz="2200" smtClean="0"/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В отличие от </a:t>
            </a:r>
            <a:r>
              <a:rPr lang="ru-RU" sz="2200" smtClean="0">
                <a:latin typeface="Arial" charset="0"/>
              </a:rPr>
              <a:t>прокариот -одноклеточными </a:t>
            </a:r>
            <a:r>
              <a:rPr lang="ru-RU" sz="2200" smtClean="0"/>
              <a:t>и колониальными формами, эукариоты могут быть одноклеточными (например, амеба), колониальными (вольвокс) и многоклеточными организмами. Их делят на три больших царства: Животные, Растения и Грибы.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Диаметр клеток эукариот составляет 5–80 мкм. Эукариотическая  клетки окружены плазматической мембраной, состоящей из белков и липидов. Эта мембрана работает как селективный барьер, проницаемый для одних соединений и непроницаемый для других.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Снаружи от плазматической мембраны расположена прочная клеточная стенка, которая у растений состоит главным образом из волокон целлюлозы, а у грибов – из хитина. Основная функция клеточной стенки – обеспечение постоянной формы клеток. Клеточная стенка препятствует увеличению объема и разрушению клетки.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395288" y="476250"/>
            <a:ext cx="8302625" cy="56784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200" smtClean="0"/>
              <a:t>У животных клеточная стенка отсутствует, наружный слой плазматической мембраны клеток животных называют гликокаликсом(обогащен углеводными компонентами).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 Клетки многоклеточных животных не нуждаются в прочной клеточной стенке, поскольку есть другие механизмы, обеспечивающие регуляцию клеточного объема. Так как клетки многоклеточных животных и одноклеточные организмы, живущие в море, находятся в среде, в которой суммарная концентрация ионов близка к внутриклеточной концентрации ионов, клетки не набухают и не лопаются.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 Одноклеточные животные, живущие в пресной воде (амеба, инфузория туфелька), имеют сократительные вакуоли, которые постоянно выводят наружу поступающую внутрь клетки воду.</a:t>
            </a:r>
          </a:p>
          <a:p>
            <a:pPr eaLnBrk="1" hangingPunct="1">
              <a:lnSpc>
                <a:spcPct val="80000"/>
              </a:lnSpc>
            </a:pPr>
            <a:endParaRPr lang="ru-RU" sz="220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/>
          </p:cNvSpPr>
          <p:nvPr>
            <p:ph type="body" idx="1"/>
          </p:nvPr>
        </p:nvSpPr>
        <p:spPr>
          <a:xfrm>
            <a:off x="468313" y="0"/>
            <a:ext cx="8218487" cy="61261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i="1" smtClean="0"/>
              <a:t>Структурные компоненты эукариотической клетки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Внутри клетки под плазматической мембраной находятся цитоплазма. Основное вещество цитоплазмы (гиалоплазма) представляет собой концентрированный раствор неорганических и органических соединений, главными компонентами которого являются белки. Это коллоидная система, которая может переходить из жидкого в гелеобразное состояние и обратно. В гиалоплазме располагаются органоиды, выполняющие в клетке различные функции. Органоиды могут быть мембранными (ядро, аппарат Гольджи, эндоплазматический ретикулум, лизосомы, митохондрии, хлоропласты) и немембранными (клеточный центр, рибосомы, цитоскелет).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u="sng" smtClean="0"/>
              <a:t>Мембранные органоиды: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Основным компонентом мембранных органоидов является мембрана. Биологические мембраны построены по общему принципу, но химический состав мембран разных органоидов различен. Все клеточные мембраны – это тонкие пленки (толщиной 7–10 нм), основу которых составляет двойной слой липидов (бислой), расположенных так, что заряженные гидрофильные части молекул соприкасаются со средой, а гидрофобные остатки жирных кислот каждого монослоя направлены внутрь мембраны и соприкасаются друг с другом . В бислой липидов встроены молекулы белков (интегральные белки мембраны) .Кроме этого часть растворимых (немембранных белков) соединяется с мембраной в основном за счет ионных взаимодействий (периферические белки мембраны). И имеются  углеводные фрагменты. Таким образом, биологические мембраны – это липидные пленки, в которые встроены интегральные белки.</a:t>
            </a:r>
          </a:p>
          <a:p>
            <a:pPr eaLnBrk="1" hangingPunct="1"/>
            <a:endParaRPr lang="ru-RU" sz="1800" smtClean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777777"/>
              </a:clrFrom>
              <a:clrTo>
                <a:srgbClr val="77777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1484313"/>
            <a:ext cx="5472112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2"/>
          <p:cNvSpPr>
            <a:spLocks noGrp="1"/>
          </p:cNvSpPr>
          <p:nvPr>
            <p:ph idx="1"/>
          </p:nvPr>
        </p:nvSpPr>
        <p:spPr>
          <a:xfrm>
            <a:off x="250825" y="260350"/>
            <a:ext cx="8229600" cy="4525963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Arial" charset="0"/>
              </a:rPr>
              <a:t>Одна из основных функций мембран – создание границы между клеткой и окружающей средой и различными отсеками клетки. Липидный бислой проницаем в основном для жирорастворимых соединений и газов, гидрофильные вещества переносятся через мембраны с помощью специальных механизмов: низкомолекулярные – с помощью разнообразных переносчиков (каналов, насосов и др.), а высокомолекулярные – с помощью процессов экзо- и эндоцитоза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781300"/>
            <a:ext cx="35814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88913"/>
            <a:ext cx="8785225" cy="64087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При эндоцитозе определенные вещества сорбируются на поверхности мембраны (за счет взаимодействия с белками мембраны). В этом месте образуется впячивание мембраны внутрь цитоплазмы. Затем от мембраны отделяется пузырек. Таким образом, эндоцитоз – это перенос в клетку высокомолекулярных соединений внешней среды, окруженных участком мембраны.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 Обратный процесс, то есть экзоцитоз – это перенос веществ из клетки наружу. Он происходит путем слияния с плазматической мембраной пузырька, заполненного транспортируемыми высокомолекулярными соединениями. Мембрана пузырька сливается с плазматической мембраной, а его содержимое изливается наружу.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/>
          </p:cNvSpPr>
          <p:nvPr>
            <p:ph type="body" idx="1"/>
          </p:nvPr>
        </p:nvSpPr>
        <p:spPr>
          <a:xfrm>
            <a:off x="323850" y="188913"/>
            <a:ext cx="8229600" cy="58658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Ядро – крупный органоид клетки, окруженный ядерной оболочкой и имеющий обычно шаровидную форму. Ядро в клетке одно, и хотя встречаются многоядерные клетки (клетки скелетных мышц, некоторых грибов) или не имеющие ядра (эритроциты и тромбоциты млекопитающих), но эти клетки возникают из одноядерных клеток-предшественников.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Основная функция ядра – хранение, передача и реализация генетической информации. Здесь происходит удвоение молекул ДНК</a:t>
            </a:r>
            <a:r>
              <a:rPr lang="ru-RU" sz="2400" smtClean="0">
                <a:latin typeface="Arial" charset="0"/>
              </a:rPr>
              <a:t>.С</a:t>
            </a:r>
            <a:r>
              <a:rPr lang="ru-RU" sz="2400" smtClean="0"/>
              <a:t>остоит из ядерной оболочки, хроматина (хромосом), ядрышка и нуклеоплазмы (кариоплазмы).</a:t>
            </a:r>
          </a:p>
          <a:p>
            <a:pPr eaLnBrk="1" hangingPunct="1"/>
            <a:endParaRPr lang="ru-RU" sz="2400" smtClean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ъект 2"/>
          <p:cNvSpPr>
            <a:spLocks noGrp="1"/>
          </p:cNvSpPr>
          <p:nvPr>
            <p:ph idx="1"/>
          </p:nvPr>
        </p:nvSpPr>
        <p:spPr>
          <a:xfrm>
            <a:off x="250825" y="0"/>
            <a:ext cx="8893175" cy="6842125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Arial" charset="0"/>
              </a:rPr>
              <a:t>Плазматическая мембрана – это двойной липидный слой с погруженными в него белками. Основная функция плазматической мембраны – обмен веществ между самой клеткой и окружающей средой. За счет плазматической мембраны осуществляется и контакт между двумя соседними клетками. </a:t>
            </a:r>
          </a:p>
          <a:p>
            <a:pPr eaLnBrk="1" hangingPunct="1"/>
            <a:r>
              <a:rPr lang="ru-RU" sz="2000" smtClean="0">
                <a:latin typeface="Arial" charset="0"/>
              </a:rPr>
              <a:t>Пластиды – имеются лишь в растительной клетке, поскольку их основная функция – осуществление фотосинтеза. </a:t>
            </a:r>
          </a:p>
          <a:p>
            <a:pPr eaLnBrk="1" hangingPunct="1"/>
            <a:r>
              <a:rPr lang="ru-RU" sz="2000" smtClean="0">
                <a:latin typeface="Arial" charset="0"/>
              </a:rPr>
              <a:t>Митохондрии – эти органеллы присутствуют только в растительной и животной клетках. Митохондрии, как и ядро, имеют две мембраны, между которыми есть внутренние складки – кристы. В митохондриях содержится кольцевая ДНК, рибосомы, множество ферментов. Благодаря этим органеллам осуществляется кислородный этап дыхания клетки (синтезируется аденозинтрифосфорная кислота). </a:t>
            </a:r>
          </a:p>
          <a:p>
            <a:pPr eaLnBrk="1" hangingPunct="1"/>
            <a:r>
              <a:rPr lang="ru-RU" sz="2000" smtClean="0">
                <a:latin typeface="Arial" charset="0"/>
              </a:rPr>
              <a:t>Эндоплазматическая сеть (ретикулум) -  это целая система уплощенных мешочков – цистерн, полостей и трубочек. На эндоплазматическом ретикулуме (шероховатом) располагаются важные органеллы – рибосомы. В цистернах сети изолируются и дозревают белки, которые также транспортируются самой сетью. На мембранах гладкого ретикулума осуществляется синтез стероидов и липидов. </a:t>
            </a:r>
          </a:p>
          <a:p>
            <a:pPr eaLnBrk="1" hangingPunct="1"/>
            <a:endParaRPr lang="ru-RU" sz="2000" smtClean="0">
              <a:latin typeface="Arial" charset="0"/>
            </a:endParaRPr>
          </a:p>
          <a:p>
            <a:pPr eaLnBrk="1" hangingPunct="1"/>
            <a:endParaRPr lang="ru-RU" sz="2000" smtClean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ъект 2"/>
          <p:cNvSpPr>
            <a:spLocks noGrp="1"/>
          </p:cNvSpPr>
          <p:nvPr>
            <p:ph idx="1"/>
          </p:nvPr>
        </p:nvSpPr>
        <p:spPr>
          <a:xfrm>
            <a:off x="323850" y="0"/>
            <a:ext cx="8229600" cy="58658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Комплекс Гольджи – система плоских одномембранных цистерн и пузырьков, прикрепленных к расширенным концам цистерн. Функция комплекса Гольджи – накопление и преобразование белков и липидов. Здесь же образуются секреторные пузырьки, выводящие вещества за пределы клетки. Строение эукариотической клетки таково, что клетка имеет собственный механизм выделения отработанных веществ.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Лизосомы – одномембранные пузырьки, которые содержат гидролитические ферменты. Благодаря лизосомам клетка переваривает поврежденные органеллы, отмершие клетки органов.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Рибосомы – бывают двух типов, но основная их функция – сборка молекул белка.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Центриоли – это система микротрубочек, которые построены из белковых молекул. Благодаря центриолям образуется внутренний скелет клетки, она может поддерживать свою постоянную форму. </a:t>
            </a: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125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000000"/>
                </a:solidFill>
                <a:latin typeface="Verdana" pitchFamily="34" charset="0"/>
              </a:rPr>
              <a:t>У современных и ископаемых организмов известны два типа клеток: прокариотическая и эукариотическая. Они столь резко различаются по особенностям строения, что это послужило для выделения двух надцарств живого мира - прокариот, т.е. доядерных, и эукариот, т.е. настоящих ядерных организмов. Промежуточные формы между этими крупнейшими таксонами живого пока неизвестны.</a:t>
            </a:r>
            <a:br>
              <a:rPr lang="ru-RU" sz="2400" smtClean="0">
                <a:solidFill>
                  <a:srgbClr val="000000"/>
                </a:solidFill>
                <a:latin typeface="Verdana" pitchFamily="34" charset="0"/>
              </a:rPr>
            </a:br>
            <a:endParaRPr lang="ru-RU" sz="2400" smtClean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2"/>
          <p:cNvPicPr>
            <a:picLocks noChangeAspect="1"/>
          </p:cNvPicPr>
          <p:nvPr/>
        </p:nvPicPr>
        <p:blipFill>
          <a:blip r:embed="rId2"/>
          <a:srcRect l="11330" t="475" r="256" b="-475"/>
          <a:stretch>
            <a:fillRect/>
          </a:stretch>
        </p:blipFill>
        <p:spPr bwMode="auto">
          <a:xfrm>
            <a:off x="0" y="0"/>
            <a:ext cx="932497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8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Текст 2"/>
          <p:cNvSpPr>
            <a:spLocks noGrp="1"/>
          </p:cNvSpPr>
          <p:nvPr>
            <p:ph type="body" idx="1"/>
          </p:nvPr>
        </p:nvSpPr>
        <p:spPr>
          <a:xfrm>
            <a:off x="722313" y="188913"/>
            <a:ext cx="7772400" cy="5688012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400" smtClean="0">
                <a:solidFill>
                  <a:schemeClr val="tx1"/>
                </a:solidFill>
              </a:rPr>
              <a:t>К прокариотам относятся бактерии и синезеленые водоросли, или цианобактерии. Прокариоты появились на Земле около </a:t>
            </a:r>
            <a:r>
              <a:rPr lang="ru-RU" sz="2400" b="1" smtClean="0">
                <a:solidFill>
                  <a:schemeClr val="tx1"/>
                </a:solidFill>
              </a:rPr>
              <a:t>3,5 млрд лет назад</a:t>
            </a:r>
            <a:r>
              <a:rPr lang="ru-RU" sz="2400" smtClean="0">
                <a:solidFill>
                  <a:schemeClr val="tx1"/>
                </a:solidFill>
              </a:rPr>
              <a:t> и были, вероятно, первой клеточной формой жизни, дав начало современным прокариотам и эукариотам.</a:t>
            </a:r>
            <a:endParaRPr lang="ru-RU" sz="2400" smtClean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r>
              <a:rPr lang="ru-RU" sz="2400" smtClean="0">
                <a:solidFill>
                  <a:schemeClr val="tx1"/>
                </a:solidFill>
                <a:latin typeface="Arial" charset="0"/>
              </a:rPr>
              <a:t>  -</a:t>
            </a:r>
            <a:r>
              <a:rPr lang="ru-RU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2400" smtClean="0">
                <a:solidFill>
                  <a:schemeClr val="tx1"/>
                </a:solidFill>
              </a:rPr>
              <a:t>Основной генетический материал прокариот находится в цитоплазме в виде кольцевой молекулы ДНК. Эта молекула (нуклеоид) не окружена ядерной оболочкой, характерной для эукариот, и прикрепляется к плазматической мембране . Таким образом, прокариоты не имеют оформленного ядра. Кроме нуклеоида в прокариотической клетке часто встречается небольшая кольцевая молекула ДНК, называемая плазмидой. Плазмиды могут перемещаться из одной клетки в другую и встраиваться в основную молекулу ДНК.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468313" y="476250"/>
            <a:ext cx="8229600" cy="56499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400" smtClean="0"/>
              <a:t> Некоторые прокариоты имеют выросты плазматической мембраны: мезосомы, ламеллярные тилакоиды, хроматофоры. В них сосредоточены ферменты, участвующие в фотосинтезе и в процессах дыхания. Кроме того, мезосомы -синтез ДНК и секреция белка.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400" smtClean="0"/>
              <a:t>  Клетки прокариот имеют небольшие размеры, их диаметр составляет 0, 3–5 мкм.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400" smtClean="0"/>
              <a:t>  С наружной стороны плазматической мембраны всех прокариот (за исключением микоплазм) находится клеточная стенка. Она состоит из комплексов белков и олигосахаридов, уложенных слоями, защищает клетку и поддерживает ее форму. От плазматической мембраны она отделена небольшим межмембранным пространством.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/>
              <a:t>-     В цитоплазме прокариот обнаруживаются только немембранные органоиды рибосомы. По структуре рибосомы прокариот(70 </a:t>
            </a:r>
            <a:r>
              <a:rPr lang="en-US" sz="2400" smtClean="0"/>
              <a:t>s)</a:t>
            </a:r>
            <a:r>
              <a:rPr lang="ru-RU" sz="2400" smtClean="0"/>
              <a:t> и эукариот сходны, однако рибосомы прокариот имеют меньшие размеры и не прикрепляются к мембране, а располагаются прямо в цитоплазме.</a:t>
            </a: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pPr algn="l" eaLnBrk="1" hangingPunct="1"/>
            <a:r>
              <a:rPr lang="ru-RU" sz="2400" smtClean="0">
                <a:latin typeface="Arial" charset="0"/>
              </a:rPr>
              <a:t>    </a:t>
            </a:r>
            <a:r>
              <a:rPr lang="ru-RU" sz="2400" smtClean="0"/>
              <a:t>Многие прокариоты подвижны и могут плавать или скользить с помощью жгутиков. Размножаются прокариоты обычно путем деления надвое (бинарным). Делению предшествует очень короткая стадия удвоения, или репликации, хромосом. Так что прокариоты – гаплоидные организмы.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4900" y="1781175"/>
            <a:ext cx="67691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856662" cy="3370262"/>
          </a:xfrm>
        </p:spPr>
        <p:txBody>
          <a:bodyPr/>
          <a:lstStyle/>
          <a:p>
            <a:pPr eaLnBrk="1" hangingPunct="1"/>
            <a:r>
              <a:rPr lang="ru-RU" sz="2400" smtClean="0"/>
              <a:t>Бактериям свойственно спорообразование. Обычно споры возникают, когда ощущается недостаток в питательных веществах или когда в среде обитания в избытке накапливаются продукты обмена. Спорообразование начинается с отшнуровывания части цитоплазмы от материнской клетки. Отшнуровавшаяся часть содержит хромосому и окружена мембраной. Споры бактерий в сухом состоянии очень устойчивы. В таком состоянии они сохраняют жизнеспособность многие сотни и даже тысячи лет</a:t>
            </a:r>
            <a:r>
              <a:rPr lang="en-US" sz="2400" smtClean="0"/>
              <a:t>.</a:t>
            </a:r>
            <a:endParaRPr lang="ru-RU" sz="240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860800"/>
            <a:ext cx="766127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Строение </a:t>
            </a:r>
            <a:r>
              <a:rPr lang="ru-RU" dirty="0" err="1" smtClean="0"/>
              <a:t>эукариотической</a:t>
            </a:r>
            <a:r>
              <a:rPr lang="ru-RU" dirty="0" smtClean="0"/>
              <a:t> клетки</a:t>
            </a:r>
            <a:endParaRPr lang="ru-RU" dirty="0"/>
          </a:p>
        </p:txBody>
      </p:sp>
      <p:pic>
        <p:nvPicPr>
          <p:cNvPr id="2150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844675"/>
            <a:ext cx="77628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6408AB3F7DE0343898DF6E857A4D6B1" ma:contentTypeVersion="0" ma:contentTypeDescription="Создание документа." ma:contentTypeScope="" ma:versionID="b70f921e3343e55b20b62dd8c3197a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A2545A-5DF6-4E2F-8ABD-90468A2C0B09}"/>
</file>

<file path=customXml/itemProps2.xml><?xml version="1.0" encoding="utf-8"?>
<ds:datastoreItem xmlns:ds="http://schemas.openxmlformats.org/officeDocument/2006/customXml" ds:itemID="{5C7ABCE1-4C08-408F-BD42-F19466BF9557}"/>
</file>

<file path=customXml/itemProps3.xml><?xml version="1.0" encoding="utf-8"?>
<ds:datastoreItem xmlns:ds="http://schemas.openxmlformats.org/officeDocument/2006/customXml" ds:itemID="{1E186CF5-8BCF-4E5A-8CF4-70C4343217A8}"/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1416</Words>
  <Application>Microsoft Office PowerPoint</Application>
  <PresentationFormat>Экран (4:3)</PresentationFormat>
  <Paragraphs>36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Прокариотическая    и  эукариотическая клетки </vt:lpstr>
      <vt:lpstr>У современных и ископаемых организмов известны два типа клеток: прокариотическая и эукариотическая. Они столь резко различаются по особенностям строения, что это послужило для выделения двух надцарств живого мира - прокариот, т.е. доядерных, и эукариот, т.е. настоящих ядерных организмов. Промежуточные формы между этими крупнейшими таксонами живого пока неизвестны. </vt:lpstr>
      <vt:lpstr>Презентация PowerPoint</vt:lpstr>
      <vt:lpstr>Презентация PowerPoint</vt:lpstr>
      <vt:lpstr>Презентация PowerPoint</vt:lpstr>
      <vt:lpstr>Презентация PowerPoint</vt:lpstr>
      <vt:lpstr>    Многие прокариоты подвижны и могут плавать или скользить с помощью жгутиков. Размножаются прокариоты обычно путем деления надвое (бинарным). Делению предшествует очень короткая стадия удвоения, или репликации, хромосом. Так что прокариоты – гаплоидные организмы.</vt:lpstr>
      <vt:lpstr>Бактериям свойственно спорообразование. Обычно споры возникают, когда ощущается недостаток в питательных веществах или когда в среде обитания в избытке накапливаются продукты обмена. Спорообразование начинается с отшнуровывания части цитоплазмы от материнской клетки. Отшнуровавшаяся часть содержит хромосому и окружена мембраной. Споры бактерий в сухом состоянии очень устойчивы. В таком состоянии они сохраняют жизнеспособность многие сотни и даже тысячи лет.</vt:lpstr>
      <vt:lpstr>Строение эукариотической клетки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kafedra</cp:lastModifiedBy>
  <cp:revision>12</cp:revision>
  <dcterms:created xsi:type="dcterms:W3CDTF">2017-03-05T08:01:40Z</dcterms:created>
  <dcterms:modified xsi:type="dcterms:W3CDTF">2017-04-19T07:00:55Z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0x010100E6408AB3F7DE0343898DF6E857A4D6B1</vt:lpwstr>
  </property>
</Properties>
</file>