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D835-012F-439B-9131-D7027B2C6C9C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9D4-E3C9-490D-AF33-1D0F8C76A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19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D835-012F-439B-9131-D7027B2C6C9C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9D4-E3C9-490D-AF33-1D0F8C76A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1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D835-012F-439B-9131-D7027B2C6C9C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9D4-E3C9-490D-AF33-1D0F8C76A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15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D835-012F-439B-9131-D7027B2C6C9C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9D4-E3C9-490D-AF33-1D0F8C76A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62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D835-012F-439B-9131-D7027B2C6C9C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9D4-E3C9-490D-AF33-1D0F8C76A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91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D835-012F-439B-9131-D7027B2C6C9C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9D4-E3C9-490D-AF33-1D0F8C76A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14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D835-012F-439B-9131-D7027B2C6C9C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9D4-E3C9-490D-AF33-1D0F8C76A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75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D835-012F-439B-9131-D7027B2C6C9C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9D4-E3C9-490D-AF33-1D0F8C76A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19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D835-012F-439B-9131-D7027B2C6C9C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9D4-E3C9-490D-AF33-1D0F8C76A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40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D835-012F-439B-9131-D7027B2C6C9C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9D4-E3C9-490D-AF33-1D0F8C76A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39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D835-012F-439B-9131-D7027B2C6C9C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9D4-E3C9-490D-AF33-1D0F8C76A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8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8D835-012F-439B-9131-D7027B2C6C9C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039D4-E3C9-490D-AF33-1D0F8C76A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09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2808311"/>
          </a:xfrm>
        </p:spPr>
        <p:txBody>
          <a:bodyPr>
            <a:noAutofit/>
          </a:bodyPr>
          <a:lstStyle/>
          <a:p>
            <a:r>
              <a:rPr lang="ru-RU" sz="2000" i="1" dirty="0"/>
              <a:t>Основные положения клеточной теории, ее </a:t>
            </a:r>
            <a:r>
              <a:rPr lang="ru-RU" sz="2000" i="1" dirty="0" smtClean="0"/>
              <a:t>значение.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Все </a:t>
            </a:r>
            <a:r>
              <a:rPr lang="ru-RU" sz="2400" dirty="0"/>
              <a:t>живые организмы состоят из клеток. Клетка - элементарная единица строения, функционирования и развития живых организмов. Существуют неклеточные формы жизни - вирусы, однако они проявляют свои свойства только в клетках живых организмов. Клеточные формы делятся на прокариот и эукариот.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5" y="2852934"/>
            <a:ext cx="4392490" cy="38164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2852934"/>
            <a:ext cx="4706888" cy="38164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4934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952328"/>
          </a:xfrm>
        </p:spPr>
        <p:txBody>
          <a:bodyPr>
            <a:noAutofit/>
          </a:bodyPr>
          <a:lstStyle/>
          <a:p>
            <a:r>
              <a:rPr lang="ru-RU" sz="2400" dirty="0"/>
              <a:t>Открытие клетки принадлежит английскому ученому Р. Гуку, который, просматривая под микроскопом тонкий срез пробки, увидел структуры, похожие на пчелиные соты, и назвал их клетками. Позже одноклеточные организмы исследовал голландский ученый Антони </a:t>
            </a:r>
            <a:r>
              <a:rPr lang="ru-RU" sz="2400" dirty="0" err="1"/>
              <a:t>ван</a:t>
            </a:r>
            <a:r>
              <a:rPr lang="ru-RU" sz="2400" dirty="0"/>
              <a:t> Левенгук. Клеточную теорию сформулировали немецкие ученые М. </a:t>
            </a:r>
            <a:r>
              <a:rPr lang="ru-RU" sz="2400" dirty="0" err="1"/>
              <a:t>Шлейден</a:t>
            </a:r>
            <a:r>
              <a:rPr lang="ru-RU" sz="2400" dirty="0"/>
              <a:t> и Т. Шванн в 1839 г. Современная клеточная теория существенно дополнена Р. Биржевым и др.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52" y="3140968"/>
            <a:ext cx="2952328" cy="34830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140967"/>
            <a:ext cx="2525680" cy="348308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575" y="3140969"/>
            <a:ext cx="2829249" cy="355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1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466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994122"/>
          </a:xfrm>
        </p:spPr>
        <p:txBody>
          <a:bodyPr/>
          <a:lstStyle/>
          <a:p>
            <a:r>
              <a:rPr lang="ru-RU" i="1" dirty="0" smtClean="0"/>
              <a:t>Положение 1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/>
              <a:t>клетка - основная единица строения, функционирования и развития всех живых организмов, наименьшая единица живого, способная к самовоспроизведению, </a:t>
            </a:r>
            <a:r>
              <a:rPr lang="ru-RU" sz="3600" b="1" i="1" dirty="0" err="1"/>
              <a:t>саморегуляции</a:t>
            </a:r>
            <a:r>
              <a:rPr lang="ru-RU" sz="3600" b="1" i="1" dirty="0"/>
              <a:t> и самообновлению;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2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Положение 2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/>
              <a:t>клетки всех одноклеточных и многоклеточных организмов сходны (</a:t>
            </a:r>
            <a:r>
              <a:rPr lang="ru-RU" sz="3600" b="1" i="1" dirty="0" err="1"/>
              <a:t>гомологиины</a:t>
            </a:r>
            <a:r>
              <a:rPr lang="ru-RU" sz="3600" b="1" i="1" dirty="0"/>
              <a:t>) по своему строению, химическому составу, основным проявлениям жизнедеятельности и обмену веществ;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947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Положение 3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57403"/>
          </a:xfrm>
        </p:spPr>
        <p:txBody>
          <a:bodyPr/>
          <a:lstStyle/>
          <a:p>
            <a:r>
              <a:rPr lang="ru-RU" sz="3600" b="1" i="1" dirty="0">
                <a:solidFill>
                  <a:schemeClr val="bg1"/>
                </a:solidFill>
              </a:rPr>
              <a:t>размножение клеток происходит путем их деления, каждая новая клетка образуется в результате деления исходной (материнской) клетки;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Положение 4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>
                <a:solidFill>
                  <a:schemeClr val="bg1"/>
                </a:solidFill>
              </a:rPr>
              <a:t>в сложных многоклеточных организмах клетки специализированы по выполняемым ими функциям и образуют ткани; из тканей состоят органы, которые тесно взаимосвязаны и подчинены нервной и гуморальной регуляциям.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0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51995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364827">
                <a:tc>
                  <a:txBody>
                    <a:bodyPr/>
                    <a:lstStyle/>
                    <a:p>
                      <a:r>
                        <a:rPr lang="ru-RU" sz="2000" b="1" i="1" dirty="0">
                          <a:effectLst/>
                        </a:rPr>
                        <a:t>Эти положения доказывают единство происхождения всех живых организмов, единство всего органического мира. Благодаря клеточной теории стало понятно, что клетка - это важнейшая составляющая часть всех живых организмов.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93173">
                <a:tc>
                  <a:txBody>
                    <a:bodyPr/>
                    <a:lstStyle/>
                    <a:p>
                      <a:r>
                        <a:rPr lang="ru-RU" sz="2000" b="1" i="1" dirty="0">
                          <a:effectLst/>
                        </a:rPr>
                        <a:t>Клетка - самая мелкая единица организма, граница его делимости, наделенная жизнью и всеми основными признаками организма. Как элементарная живая система, она лежит в основе строения и развития всех живых организмов. На уровне клетки проявляются такие свойства жизни, как способность к обмену веществ и энергии, </a:t>
                      </a:r>
                      <a:r>
                        <a:rPr lang="ru-RU" sz="2000" b="1" i="1" dirty="0" err="1">
                          <a:effectLst/>
                        </a:rPr>
                        <a:t>авторегуляция</a:t>
                      </a:r>
                      <a:r>
                        <a:rPr lang="ru-RU" sz="2000" b="1" i="1" dirty="0">
                          <a:effectLst/>
                        </a:rPr>
                        <a:t>, размножение, рост и развитие, раздражимость.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4810"/>
            <a:ext cx="1828800" cy="13350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072" y="2064810"/>
            <a:ext cx="2090928" cy="13228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052618"/>
            <a:ext cx="1921008" cy="13350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052618"/>
            <a:ext cx="1944624" cy="132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010346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Таким образом,</a:t>
            </a:r>
            <a:r>
              <a:rPr lang="ru-RU" sz="2400" b="1" i="1" dirty="0"/>
              <a:t> </a:t>
            </a:r>
            <a:r>
              <a:rPr lang="ru-RU" sz="2400" b="1" i="1" dirty="0" smtClean="0"/>
              <a:t>клеточная </a:t>
            </a:r>
            <a:r>
              <a:rPr lang="ru-RU" sz="2400" b="1" i="1" dirty="0"/>
              <a:t>теория — одно из общепризнанных </a:t>
            </a:r>
            <a:r>
              <a:rPr lang="ru-RU" sz="2400" b="1" i="1" dirty="0" smtClean="0"/>
              <a:t>биологических</a:t>
            </a:r>
            <a:r>
              <a:rPr lang="ru-RU" sz="2400" b="1" i="1" dirty="0"/>
              <a:t> обобщений, утверждающих единство принципа строения и развития мира </a:t>
            </a:r>
            <a:r>
              <a:rPr lang="ru-RU" sz="2400" b="1" i="1" dirty="0" smtClean="0"/>
              <a:t>растений,</a:t>
            </a:r>
            <a:r>
              <a:rPr lang="ru-RU" sz="2400" b="1" i="1" dirty="0"/>
              <a:t> </a:t>
            </a:r>
            <a:r>
              <a:rPr lang="ru-RU" sz="2400" b="1" i="1" dirty="0" smtClean="0"/>
              <a:t>животных</a:t>
            </a:r>
            <a:r>
              <a:rPr lang="ru-RU" sz="2400" b="1" i="1" dirty="0"/>
              <a:t> и остальных живых организмов с </a:t>
            </a:r>
            <a:r>
              <a:rPr lang="ru-RU" sz="2400" b="1" i="1" dirty="0" smtClean="0"/>
              <a:t>клеточным соком, </a:t>
            </a:r>
            <a:r>
              <a:rPr lang="ru-RU" sz="2400" b="1" i="1" dirty="0"/>
              <a:t>в котором клетка рассматривается в качестве единого структурного элемента живых организмов.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83875"/>
            <a:ext cx="2577895" cy="27134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598213"/>
            <a:ext cx="2457450" cy="27134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594734"/>
            <a:ext cx="2356684" cy="269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29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057BFD-3BD9-443F-AC46-43741ABC8AA5}"/>
</file>

<file path=customXml/itemProps2.xml><?xml version="1.0" encoding="utf-8"?>
<ds:datastoreItem xmlns:ds="http://schemas.openxmlformats.org/officeDocument/2006/customXml" ds:itemID="{1F9354E3-F84D-472A-9C62-2B8ECF00579B}"/>
</file>

<file path=customXml/itemProps3.xml><?xml version="1.0" encoding="utf-8"?>
<ds:datastoreItem xmlns:ds="http://schemas.openxmlformats.org/officeDocument/2006/customXml" ds:itemID="{A98CC039-220E-476A-BD7B-83C8FB54DAF2}"/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279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Основные положения клеточной теории, ее значение. Все живые организмы состоят из клеток. Клетка - элементарная единица строения, функционирования и развития живых организмов. Существуют неклеточные формы жизни - вирусы, однако они проявляют свои свойства только в клетках живых организмов. Клеточные формы делятся на прокариот и эукариот.</vt:lpstr>
      <vt:lpstr>Открытие клетки принадлежит английскому ученому Р. Гуку, который, просматривая под микроскопом тонкий срез пробки, увидел структуры, похожие на пчелиные соты, и назвал их клетками. Позже одноклеточные организмы исследовал голландский ученый Антони ван Левенгук. Клеточную теорию сформулировали немецкие ученые М. Шлейден и Т. Шванн в 1839 г. Современная клеточная теория существенно дополнена Р. Биржевым и др.</vt:lpstr>
      <vt:lpstr>Положение 1</vt:lpstr>
      <vt:lpstr>Положение 2</vt:lpstr>
      <vt:lpstr>Положение 3</vt:lpstr>
      <vt:lpstr>Положение 4</vt:lpstr>
      <vt:lpstr>Презентация PowerPoint</vt:lpstr>
      <vt:lpstr>Таким образом, клеточная теория — одно из общепризнанных биологических обобщений, утверждающих единство принципа строения и развития мира растений, животных и остальных живых организмов с клеточным соком, в котором клетка рассматривается в качестве единого структурного элемента живых организмов.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положения клеточной теории, ее значение. Все живые организмы состоят из клеток. Клетка - элементарная единица строения, функционирования и развития живых организмов. Существуют неклеточные формы жизни - вирусы, однако они проявляют свои свойства только в клетках живых организмов. Клеточные формы делятся на прокариот и эукариот.</dc:title>
  <dc:creator>user</dc:creator>
  <cp:lastModifiedBy>kafedra</cp:lastModifiedBy>
  <cp:revision>12</cp:revision>
  <dcterms:created xsi:type="dcterms:W3CDTF">2016-03-03T17:54:37Z</dcterms:created>
  <dcterms:modified xsi:type="dcterms:W3CDTF">2017-04-19T07:30:13Z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