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-773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C2286-7A16-41AD-87A1-ABD903ED115F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0268-A195-42DC-A889-D838AD309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70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C2286-7A16-41AD-87A1-ABD903ED115F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0268-A195-42DC-A889-D838AD309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304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C2286-7A16-41AD-87A1-ABD903ED115F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0268-A195-42DC-A889-D838AD3091B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69781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C2286-7A16-41AD-87A1-ABD903ED115F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0268-A195-42DC-A889-D838AD309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624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C2286-7A16-41AD-87A1-ABD903ED115F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0268-A195-42DC-A889-D838AD3091B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7369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C2286-7A16-41AD-87A1-ABD903ED115F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0268-A195-42DC-A889-D838AD309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7956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C2286-7A16-41AD-87A1-ABD903ED115F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0268-A195-42DC-A889-D838AD309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775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C2286-7A16-41AD-87A1-ABD903ED115F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0268-A195-42DC-A889-D838AD309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188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C2286-7A16-41AD-87A1-ABD903ED115F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0268-A195-42DC-A889-D838AD309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641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C2286-7A16-41AD-87A1-ABD903ED115F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0268-A195-42DC-A889-D838AD309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933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C2286-7A16-41AD-87A1-ABD903ED115F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0268-A195-42DC-A889-D838AD309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95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C2286-7A16-41AD-87A1-ABD903ED115F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0268-A195-42DC-A889-D838AD309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726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C2286-7A16-41AD-87A1-ABD903ED115F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0268-A195-42DC-A889-D838AD309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476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C2286-7A16-41AD-87A1-ABD903ED115F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0268-A195-42DC-A889-D838AD309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43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C2286-7A16-41AD-87A1-ABD903ED115F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0268-A195-42DC-A889-D838AD309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007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C2286-7A16-41AD-87A1-ABD903ED115F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0268-A195-42DC-A889-D838AD309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724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C2286-7A16-41AD-87A1-ABD903ED115F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4780268-A195-42DC-A889-D838AD309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357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40872"/>
            <a:ext cx="9635845" cy="2853263"/>
          </a:xfrm>
        </p:spPr>
        <p:txBody>
          <a:bodyPr>
            <a:noAutofit/>
          </a:bodyPr>
          <a:lstStyle/>
          <a:p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Биологические</a:t>
            </a:r>
            <a:b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мембраны</a:t>
            </a:r>
            <a:endParaRPr lang="ru-RU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78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0"/>
            <a:ext cx="10515600" cy="1100667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Фосфолипиды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5317" y="1100667"/>
            <a:ext cx="10515600" cy="4599517"/>
          </a:xfrm>
        </p:spPr>
        <p:txBody>
          <a:bodyPr>
            <a:normAutofit/>
          </a:bodyPr>
          <a:lstStyle/>
          <a:p>
            <a:r>
              <a:rPr lang="ru-RU" b="0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Фосфолипиды - это амфифильные вещества. Расположение гидрофильных и гидрофобных участков особое. Гидрофильные участки (остаток фосфорной кислоты и полярная группировка) образуют "головку", а гидрофобные радикалы жирных кислот образуют "хвосты".</a:t>
            </a:r>
          </a:p>
          <a:p>
            <a:r>
              <a:rPr lang="ru-RU" b="0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Состоят из четырех компонентов:</a:t>
            </a:r>
          </a:p>
          <a:p>
            <a:r>
              <a:rPr lang="ru-RU" b="0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спирт</a:t>
            </a:r>
          </a:p>
          <a:p>
            <a:r>
              <a:rPr lang="ru-RU" b="0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жирные кислоты</a:t>
            </a:r>
          </a:p>
          <a:p>
            <a:r>
              <a:rPr lang="ru-RU" b="0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 фосфат</a:t>
            </a:r>
          </a:p>
          <a:p>
            <a:r>
              <a:rPr lang="ru-RU" b="0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4) полярная группировка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823" y="2975609"/>
            <a:ext cx="7370723" cy="2324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31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"/>
            <a:ext cx="10515600" cy="1439332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Стероиды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6400" y="1286932"/>
            <a:ext cx="10515600" cy="5418667"/>
          </a:xfrm>
        </p:spPr>
        <p:txBody>
          <a:bodyPr>
            <a:normAutofit fontScale="77500" lnSpcReduction="20000"/>
          </a:bodyPr>
          <a:lstStyle/>
          <a:p>
            <a:r>
              <a:rPr lang="ru-RU" sz="2800" b="0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Делятся на 2 группы.</a:t>
            </a:r>
          </a:p>
          <a:p>
            <a:r>
              <a:rPr lang="ru-RU" sz="2800" b="0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Стери</a:t>
            </a:r>
            <a:r>
              <a:rPr lang="ru-RU" sz="2800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800" b="0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ы (в их составе полициклическая </a:t>
            </a:r>
            <a:r>
              <a:rPr lang="ru-RU" sz="2800" b="0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стуктура</a:t>
            </a:r>
            <a:r>
              <a:rPr lang="ru-RU" sz="2800" b="0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стерана</a:t>
            </a:r>
            <a:r>
              <a:rPr lang="ru-RU" sz="2800" b="0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2800" b="0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800" b="0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Стери</a:t>
            </a:r>
            <a:r>
              <a:rPr lang="ru-RU" sz="2800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800" b="0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2800" b="0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(эфиры холестерина и высших жирных кислот).</a:t>
            </a:r>
          </a:p>
          <a:p>
            <a:r>
              <a:rPr lang="ru-RU" sz="2800" b="0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800" b="0" i="0" u="sng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 стероидов</a:t>
            </a:r>
            <a:r>
              <a:rPr lang="ru-RU" sz="2800" b="0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b="0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Стери</a:t>
            </a:r>
            <a:r>
              <a:rPr lang="ru-RU" sz="2800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800" b="0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ы содержат гидроксильную группу (-ОН), поэтому они немножко </a:t>
            </a:r>
            <a:r>
              <a:rPr lang="ru-RU" sz="2800" b="0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гидрофильны</a:t>
            </a:r>
            <a:r>
              <a:rPr lang="ru-RU" sz="2800" b="0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но </a:t>
            </a:r>
            <a:r>
              <a:rPr lang="ru-RU" sz="2800" b="0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всётаки</a:t>
            </a:r>
            <a:r>
              <a:rPr lang="ru-RU" sz="2800" b="0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их молекулы в основном </a:t>
            </a:r>
            <a:r>
              <a:rPr lang="ru-RU" sz="2800" b="0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гидрофобны</a:t>
            </a:r>
            <a:r>
              <a:rPr lang="ru-RU" sz="2800" b="0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К ним относится холестерин.</a:t>
            </a:r>
          </a:p>
          <a:p>
            <a:r>
              <a:rPr lang="ru-RU" sz="2800" b="0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Холестерин является полициклическим веществом. Преобладают гидрофобные свойства, но есть одна ОН-группа.</a:t>
            </a:r>
          </a:p>
          <a:p>
            <a:r>
              <a:rPr lang="ru-RU" sz="2800" b="0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Стери</a:t>
            </a:r>
            <a:r>
              <a:rPr lang="ru-RU" sz="2800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800" b="0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2800" b="0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являются полностью гидрофобными веществами.</a:t>
            </a:r>
          </a:p>
          <a:p>
            <a:r>
              <a:rPr lang="ru-RU" sz="2800" b="0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ФЛ и ГЛ вместе называют "полярные липиды". Если смешать полярные липиды с водой, то наблюдается взаимодействие между ними и при определенных условиях полярные липиды могут спонтанно образовывать бимолекулярный слой (</a:t>
            </a:r>
            <a:r>
              <a:rPr lang="ru-RU" sz="2800" b="0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бислой</a:t>
            </a:r>
            <a:r>
              <a:rPr lang="ru-RU" sz="2800" b="0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68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034762"/>
            <a:ext cx="9642764" cy="361420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Биологические мембраны — это активный молекулярный комплекс с высокоизбирательными свойствами, обеспечивающий обмен веществ и энергии с окружающей средой.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68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6858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 мембран:</a:t>
            </a:r>
            <a:b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■мембраны представляют собой плотную структуру толщиной в несколько молекул, образующую сплошную перегородку между отдельными клетками и внутриклеточными отсеками;</a:t>
            </a:r>
            <a:br>
              <a:rPr lang="ru-RU" sz="2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■ мембраны главным образом состоят из липидов и белков. В мембранах имеются также </a:t>
            </a:r>
            <a:r>
              <a:rPr lang="ru-RU" sz="22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углеводные компоненты, 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связанные с липидами и белками;</a:t>
            </a:r>
            <a:br>
              <a:rPr lang="ru-RU" sz="2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■ липиды мембран представлены относительно небольшими молекулами, несущими гидрофильные и гидрофобные группы. В водной среде эти молекулы спонтанно образуют </a:t>
            </a:r>
            <a:r>
              <a:rPr lang="ru-RU" sz="22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замкнутые бимолекулярные слои, 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служат барьером для проникновения полярных соединений;</a:t>
            </a:r>
            <a:br>
              <a:rPr lang="ru-RU" sz="2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■ большинство функций мембран опосредуются специфическими белками, которые могут играть роль насосов, каналов, рецепторов, ферментов и т. д.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50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1161"/>
            <a:ext cx="10515600" cy="64928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биологических мембран: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Отграничивают содержимое клетки от внешней среды и содержимое органелл от цитоплазмы.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Обеспечивают транспорт веществ в клетку и из нее, из цитоплазмы в органеллы и наоборот.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Выполняют роль рецепторов (получение и преобразование сигналов из окружающей среды, узнавание веществ клеток и т. д.).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Являются катализаторами (обеспечение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примембранных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химических процессов).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Участвуют в преобразовании энергии.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716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680201" cy="53086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91299" y="558800"/>
            <a:ext cx="5626100" cy="5816600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1972 г. С. Дж.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Сингер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и Г.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Никольсон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сформулировали теорию строения мембран, согласно которой мембраны имеют жидкостно-мозаичную структуру. При обычной для клетки температуре мембранный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бислой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находится в жидком состоянии, что обеспечивается определенным соотношением между насыщенными и ненасыщенными жирными кислотами в гидрофобных хвостах полярных фосфолипидов. Жирные кислоты с ненасыщенными связями характеризуются большей гибкостью (в отличие от насыщенных ЖК) и способностью создавать изгибы, что предотвращает плотную упаковку, затрудняет «замораживание» мембран и таким образом влияет на их текучесть 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Упаковка углеводородов в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бислое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зависит от температуры. При низких температурах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бислой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находится в виде геля и упакован плотно, при высоких же температурах (температура тела)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бислой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фактически «расплавляется» и становится текучим, позволяя липидным молекулам двигаться вокруг своей оси, вращаться, меняться местами. Это, в свою очередь, способствует перемещению уже других компонентов в мембране, в частности белков.</a:t>
            </a:r>
            <a:b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571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074" y="-76721"/>
            <a:ext cx="11624674" cy="6796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31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9631" y="2153348"/>
            <a:ext cx="5612469" cy="420935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330" y="128936"/>
            <a:ext cx="6793570" cy="5840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биологических мембран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Элементарные мембраны неустойчивы. В чистом виде элементарные мембраны не встречаются, но они входят в состав  миелиновых оболочек аксонов.</a:t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Обычно кроме фосфолипидов  в состав мембран входят белки (иногда свыше 50% от всей массы мембраны), другие липиды (например, холестерин),а так же</a:t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сложные комплексы из этих молекул.</a:t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Согласно модели липопротеинового плетеного коврика, мембрана образована переплетением липидных и белковых комплексов. Эта модель реализуется только в некоторых  участках мембран, в области расположения сложных химических комплексов </a:t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(например, 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K-Na-A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 Фазы).</a:t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Наиболее универсальной является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жидкостно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–мозаичная (жидкокристаллическая) липопротеиновая модель, согласно которой основу мембран составляет фосфолипидный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бислой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котором «плавают» белки, липиды и их комплексы. На внешней  поверхности мембраны располагаются углеводы (олигосахариды), образующие гликокаликс.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29123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90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"/>
            <a:ext cx="10515600" cy="1710266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Гликолипиды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710267"/>
            <a:ext cx="11347450" cy="4379383"/>
          </a:xfrm>
        </p:spPr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ажным компонентом мембран являются гликолипиды — липиды, содержащие углеводы. Гликолипиды животных клеток являются производными спирта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сфингозина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связанного с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ацильным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радикалом. Отличие между этими липидами заключается в том, что в гликолипидах к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сфингозиновому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остатку присоединены один или несколько остатков сахара, а в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сфингомиелине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фосфорилхолин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Гликолипиды в мембранах могут выполнять защитную, полупроводниковую,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рецепторсвязывающую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роль. Среди молекул, способных связываться с гликолипидами, встречаются также такие клеточные яды, как холера, токсин тетануса и др.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89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6408AB3F7DE0343898DF6E857A4D6B1" ma:contentTypeVersion="0" ma:contentTypeDescription="Создание документа." ma:contentTypeScope="" ma:versionID="b70f921e3343e55b20b62dd8c3197a8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AF1A506-49BB-48FE-8C96-ADF06E447F90}"/>
</file>

<file path=customXml/itemProps2.xml><?xml version="1.0" encoding="utf-8"?>
<ds:datastoreItem xmlns:ds="http://schemas.openxmlformats.org/officeDocument/2006/customXml" ds:itemID="{ADB1E15B-3EFA-41FC-8FC5-76D7AC770FE5}"/>
</file>

<file path=customXml/itemProps3.xml><?xml version="1.0" encoding="utf-8"?>
<ds:datastoreItem xmlns:ds="http://schemas.openxmlformats.org/officeDocument/2006/customXml" ds:itemID="{E00F2B61-D85C-42F3-B42F-91BC6165FA4B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224</TotalTime>
  <Words>293</Words>
  <Application>Microsoft Office PowerPoint</Application>
  <PresentationFormat>Произвольный</PresentationFormat>
  <Paragraphs>26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Биологические мембраны</vt:lpstr>
      <vt:lpstr>Биологические мембраны — это активный молекулярный комплекс с высокоизбирательными свойствами, обеспечивающий обмен веществ и энергии с окружающей средой.</vt:lpstr>
      <vt:lpstr>Свойства мембран:    ■мембраны представляют собой плотную структуру толщиной в несколько молекул, образующую сплошную перегородку между отдельными клетками и внутриклеточными отсеками;  ■ мембраны главным образом состоят из липидов и белков. В мембранах имеются также углеводные компоненты, связанные с липидами и белками;  ■ липиды мембран представлены относительно небольшими молекулами, несущими гидрофильные и гидрофобные группы. В водной среде эти молекулы спонтанно образуют замкнутые бимолекулярные слои, которые служат барьером для проникновения полярных соединений;  ■ большинство функций мембран опосредуются специфическими белками, которые могут играть роль насосов, каналов, рецепторов, ферментов и т. д.   </vt:lpstr>
      <vt:lpstr>Функции биологических мембран:  1. Отграничивают содержимое клетки от внешней среды и содержимое органелл от цитоплазмы.  2. Обеспечивают транспорт веществ в клетку и из нее, из цитоплазмы в органеллы и наоборот.  3. Выполняют роль рецепторов (получение и преобразование сигналов из окружающей среды, узнавание веществ клеток и т. д.).  4. Являются катализаторами (обеспечение примембранных химических процессов).  5. Участвуют в преобразовании энергии.  </vt:lpstr>
      <vt:lpstr>В 1972 г. С. Дж. Сингер и Г. Никольсон сформулировали теорию строения мембран, согласно которой мембраны имеют жидкостно-мозаичную структуру. При обычной для клетки температуре мембранный бислой находится в жидком состоянии, что обеспечивается определенным соотношением между насыщенными и ненасыщенными жирными кислотами в гидрофобных хвостах полярных фосфолипидов. Жирные кислоты с ненасыщенными связями характеризуются большей гибкостью (в отличие от насыщенных ЖК) и способностью создавать изгибы, что предотвращает плотную упаковку, затрудняет «замораживание» мембран и таким образом влияет на их текучесть . Упаковка углеводородов в бислое зависит от температуры. При низких температурах бислой находится в виде геля и упакован плотно, при высоких же температурах (температура тела) бислой фактически «расплавляется» и становится текучим, позволяя липидным молекулам двигаться вокруг своей оси, вращаться, меняться местами. Это, в свою очередь, способствует перемещению уже других компонентов в мембране, в частности белков. </vt:lpstr>
      <vt:lpstr>Презентация PowerPoint</vt:lpstr>
      <vt:lpstr> Модели биологических мембран    Элементарные мембраны неустойчивы. В чистом виде элементарные мембраны не встречаются, но они входят в состав  миелиновых оболочек аксонов.    Обычно кроме фосфолипидов  в состав мембран входят белки (иногда свыше 50% от всей массы мембраны), другие липиды (например, холестерин),а так же сложные комплексы из этих молекул.    Согласно модели липопротеинового плетеного коврика, мембрана образована переплетением липидных и белковых комплексов. Эта модель реализуется только в некоторых  участках мембран, в области расположения сложных химических комплексов  (например, K-Na-AТ Фазы).     Наиболее универсальной является жидкостно–мозаичная (жидкокристаллическая) липопротеиновая модель, согласно которой основу мембран составляет фосфолипидный бислой, в котором «плавают» белки, липиды и их комплексы. На внешней  поверхности мембраны располагаются углеводы (олигосахариды), образующие гликокаликс.   </vt:lpstr>
      <vt:lpstr>Презентация PowerPoint</vt:lpstr>
      <vt:lpstr>Гликолипиды</vt:lpstr>
      <vt:lpstr>Фосфолипиды</vt:lpstr>
      <vt:lpstr>Стероиды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Биологические мембраны</dc:title>
  <dc:creator>Nata</dc:creator>
  <cp:lastModifiedBy>kafedra</cp:lastModifiedBy>
  <cp:revision>19</cp:revision>
  <dcterms:created xsi:type="dcterms:W3CDTF">2017-03-08T19:59:15Z</dcterms:created>
  <dcterms:modified xsi:type="dcterms:W3CDTF">2017-04-19T07:53:39Z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0x010100E6408AB3F7DE0343898DF6E857A4D6B1</vt:lpwstr>
  </property>
</Properties>
</file>